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77" r:id="rId11"/>
    <p:sldId id="279" r:id="rId12"/>
    <p:sldId id="278" r:id="rId13"/>
    <p:sldId id="267" r:id="rId14"/>
    <p:sldId id="269" r:id="rId15"/>
    <p:sldId id="270" r:id="rId16"/>
    <p:sldId id="271" r:id="rId17"/>
    <p:sldId id="272" r:id="rId18"/>
    <p:sldId id="281" r:id="rId19"/>
    <p:sldId id="273" r:id="rId20"/>
    <p:sldId id="274" r:id="rId21"/>
    <p:sldId id="275" r:id="rId22"/>
    <p:sldId id="276" r:id="rId2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4973" y="0"/>
            <a:ext cx="12933027" cy="10287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457240" y="0"/>
            <a:ext cx="8337550" cy="2819400"/>
          </a:xfrm>
          <a:custGeom>
            <a:avLst/>
            <a:gdLst/>
            <a:ahLst/>
            <a:cxnLst/>
            <a:rect l="l" t="t" r="r" b="b"/>
            <a:pathLst>
              <a:path w="8337550" h="2819400">
                <a:moveTo>
                  <a:pt x="5112165" y="2730500"/>
                </a:moveTo>
                <a:lnTo>
                  <a:pt x="3225120" y="2730500"/>
                </a:lnTo>
                <a:lnTo>
                  <a:pt x="2647449" y="2565400"/>
                </a:lnTo>
                <a:lnTo>
                  <a:pt x="2604379" y="2540000"/>
                </a:lnTo>
                <a:lnTo>
                  <a:pt x="2518866" y="2514600"/>
                </a:lnTo>
                <a:lnTo>
                  <a:pt x="2476428" y="2489200"/>
                </a:lnTo>
                <a:lnTo>
                  <a:pt x="2392201" y="2463800"/>
                </a:lnTo>
                <a:lnTo>
                  <a:pt x="2350418" y="2438400"/>
                </a:lnTo>
                <a:lnTo>
                  <a:pt x="2308859" y="2425700"/>
                </a:lnTo>
                <a:lnTo>
                  <a:pt x="2267525" y="2400300"/>
                </a:lnTo>
                <a:lnTo>
                  <a:pt x="2226420" y="2387600"/>
                </a:lnTo>
                <a:lnTo>
                  <a:pt x="2185547" y="2362200"/>
                </a:lnTo>
                <a:lnTo>
                  <a:pt x="2144907" y="2349500"/>
                </a:lnTo>
                <a:lnTo>
                  <a:pt x="2064339" y="2298700"/>
                </a:lnTo>
                <a:lnTo>
                  <a:pt x="2024416" y="2286000"/>
                </a:lnTo>
                <a:lnTo>
                  <a:pt x="1867189" y="2184400"/>
                </a:lnTo>
                <a:lnTo>
                  <a:pt x="1828512" y="2171700"/>
                </a:lnTo>
                <a:lnTo>
                  <a:pt x="1714032" y="2095500"/>
                </a:lnTo>
                <a:lnTo>
                  <a:pt x="1565109" y="1993900"/>
                </a:lnTo>
                <a:lnTo>
                  <a:pt x="1456295" y="1917700"/>
                </a:lnTo>
                <a:lnTo>
                  <a:pt x="1420585" y="1879600"/>
                </a:lnTo>
                <a:lnTo>
                  <a:pt x="1385161" y="1854200"/>
                </a:lnTo>
                <a:lnTo>
                  <a:pt x="1280624" y="1778000"/>
                </a:lnTo>
                <a:lnTo>
                  <a:pt x="1246366" y="1739900"/>
                </a:lnTo>
                <a:lnTo>
                  <a:pt x="1178747" y="1689100"/>
                </a:lnTo>
                <a:lnTo>
                  <a:pt x="1145391" y="1651000"/>
                </a:lnTo>
                <a:lnTo>
                  <a:pt x="1112341" y="1625600"/>
                </a:lnTo>
                <a:lnTo>
                  <a:pt x="1079599" y="1587500"/>
                </a:lnTo>
                <a:lnTo>
                  <a:pt x="1047168" y="1562100"/>
                </a:lnTo>
                <a:lnTo>
                  <a:pt x="1015050" y="1524000"/>
                </a:lnTo>
                <a:lnTo>
                  <a:pt x="983249" y="1498600"/>
                </a:lnTo>
                <a:lnTo>
                  <a:pt x="951766" y="1460500"/>
                </a:lnTo>
                <a:lnTo>
                  <a:pt x="920604" y="1435100"/>
                </a:lnTo>
                <a:lnTo>
                  <a:pt x="889766" y="1397000"/>
                </a:lnTo>
                <a:lnTo>
                  <a:pt x="859255" y="1371600"/>
                </a:lnTo>
                <a:lnTo>
                  <a:pt x="829072" y="1333500"/>
                </a:lnTo>
                <a:lnTo>
                  <a:pt x="799221" y="1295400"/>
                </a:lnTo>
                <a:lnTo>
                  <a:pt x="769704" y="1270000"/>
                </a:lnTo>
                <a:lnTo>
                  <a:pt x="740523" y="1231900"/>
                </a:lnTo>
                <a:lnTo>
                  <a:pt x="711682" y="1193800"/>
                </a:lnTo>
                <a:lnTo>
                  <a:pt x="683183" y="1168400"/>
                </a:lnTo>
                <a:lnTo>
                  <a:pt x="655028" y="1130300"/>
                </a:lnTo>
                <a:lnTo>
                  <a:pt x="627219" y="1092200"/>
                </a:lnTo>
                <a:lnTo>
                  <a:pt x="599761" y="1054100"/>
                </a:lnTo>
                <a:lnTo>
                  <a:pt x="572654" y="1016000"/>
                </a:lnTo>
                <a:lnTo>
                  <a:pt x="545902" y="977900"/>
                </a:lnTo>
                <a:lnTo>
                  <a:pt x="519507" y="952500"/>
                </a:lnTo>
                <a:lnTo>
                  <a:pt x="493472" y="914400"/>
                </a:lnTo>
                <a:lnTo>
                  <a:pt x="467799" y="876300"/>
                </a:lnTo>
                <a:lnTo>
                  <a:pt x="442492" y="838200"/>
                </a:lnTo>
                <a:lnTo>
                  <a:pt x="417551" y="800100"/>
                </a:lnTo>
                <a:lnTo>
                  <a:pt x="392981" y="762000"/>
                </a:lnTo>
                <a:lnTo>
                  <a:pt x="368783" y="723900"/>
                </a:lnTo>
                <a:lnTo>
                  <a:pt x="344961" y="685800"/>
                </a:lnTo>
                <a:lnTo>
                  <a:pt x="321516" y="647700"/>
                </a:lnTo>
                <a:lnTo>
                  <a:pt x="298452" y="609600"/>
                </a:lnTo>
                <a:lnTo>
                  <a:pt x="275771" y="571500"/>
                </a:lnTo>
                <a:lnTo>
                  <a:pt x="253475" y="533400"/>
                </a:lnTo>
                <a:lnTo>
                  <a:pt x="231567" y="482600"/>
                </a:lnTo>
                <a:lnTo>
                  <a:pt x="210050" y="444500"/>
                </a:lnTo>
                <a:lnTo>
                  <a:pt x="188926" y="406400"/>
                </a:lnTo>
                <a:lnTo>
                  <a:pt x="168198" y="368300"/>
                </a:lnTo>
                <a:lnTo>
                  <a:pt x="147868" y="330200"/>
                </a:lnTo>
                <a:lnTo>
                  <a:pt x="127939" y="292100"/>
                </a:lnTo>
                <a:lnTo>
                  <a:pt x="108414" y="241300"/>
                </a:lnTo>
                <a:lnTo>
                  <a:pt x="89294" y="203200"/>
                </a:lnTo>
                <a:lnTo>
                  <a:pt x="70584" y="165100"/>
                </a:lnTo>
                <a:lnTo>
                  <a:pt x="52284" y="114300"/>
                </a:lnTo>
                <a:lnTo>
                  <a:pt x="34398" y="76200"/>
                </a:lnTo>
                <a:lnTo>
                  <a:pt x="16929" y="38100"/>
                </a:lnTo>
                <a:lnTo>
                  <a:pt x="0" y="0"/>
                </a:lnTo>
                <a:lnTo>
                  <a:pt x="985278" y="0"/>
                </a:lnTo>
                <a:lnTo>
                  <a:pt x="1006356" y="38100"/>
                </a:lnTo>
                <a:lnTo>
                  <a:pt x="1027920" y="76200"/>
                </a:lnTo>
                <a:lnTo>
                  <a:pt x="1049966" y="114300"/>
                </a:lnTo>
                <a:lnTo>
                  <a:pt x="1072490" y="152400"/>
                </a:lnTo>
                <a:lnTo>
                  <a:pt x="1095488" y="190500"/>
                </a:lnTo>
                <a:lnTo>
                  <a:pt x="1118956" y="228600"/>
                </a:lnTo>
                <a:lnTo>
                  <a:pt x="1142890" y="266700"/>
                </a:lnTo>
                <a:lnTo>
                  <a:pt x="1167287" y="304800"/>
                </a:lnTo>
                <a:lnTo>
                  <a:pt x="1192141" y="342900"/>
                </a:lnTo>
                <a:lnTo>
                  <a:pt x="1217449" y="381000"/>
                </a:lnTo>
                <a:lnTo>
                  <a:pt x="1243208" y="419100"/>
                </a:lnTo>
                <a:lnTo>
                  <a:pt x="1269413" y="457200"/>
                </a:lnTo>
                <a:lnTo>
                  <a:pt x="1296061" y="495300"/>
                </a:lnTo>
                <a:lnTo>
                  <a:pt x="1323146" y="520700"/>
                </a:lnTo>
                <a:lnTo>
                  <a:pt x="1350667" y="558800"/>
                </a:lnTo>
                <a:lnTo>
                  <a:pt x="1378617" y="596900"/>
                </a:lnTo>
                <a:lnTo>
                  <a:pt x="1406994" y="635000"/>
                </a:lnTo>
                <a:lnTo>
                  <a:pt x="1435794" y="660400"/>
                </a:lnTo>
                <a:lnTo>
                  <a:pt x="1465012" y="698500"/>
                </a:lnTo>
                <a:lnTo>
                  <a:pt x="1494645" y="736600"/>
                </a:lnTo>
                <a:lnTo>
                  <a:pt x="1524688" y="762000"/>
                </a:lnTo>
                <a:lnTo>
                  <a:pt x="1555138" y="800100"/>
                </a:lnTo>
                <a:lnTo>
                  <a:pt x="1585991" y="825500"/>
                </a:lnTo>
                <a:lnTo>
                  <a:pt x="1617242" y="863600"/>
                </a:lnTo>
                <a:lnTo>
                  <a:pt x="1648889" y="889000"/>
                </a:lnTo>
                <a:lnTo>
                  <a:pt x="1680926" y="927100"/>
                </a:lnTo>
                <a:lnTo>
                  <a:pt x="1713350" y="952500"/>
                </a:lnTo>
                <a:lnTo>
                  <a:pt x="1746157" y="990600"/>
                </a:lnTo>
                <a:lnTo>
                  <a:pt x="1812903" y="1041400"/>
                </a:lnTo>
                <a:lnTo>
                  <a:pt x="1846835" y="1079500"/>
                </a:lnTo>
                <a:lnTo>
                  <a:pt x="1915797" y="1130300"/>
                </a:lnTo>
                <a:lnTo>
                  <a:pt x="1950818" y="1155700"/>
                </a:lnTo>
                <a:lnTo>
                  <a:pt x="1986195" y="1193800"/>
                </a:lnTo>
                <a:lnTo>
                  <a:pt x="2057997" y="1244600"/>
                </a:lnTo>
                <a:lnTo>
                  <a:pt x="2168267" y="1320800"/>
                </a:lnTo>
                <a:lnTo>
                  <a:pt x="2281519" y="1397000"/>
                </a:lnTo>
                <a:lnTo>
                  <a:pt x="2319914" y="1422400"/>
                </a:lnTo>
                <a:lnTo>
                  <a:pt x="2358625" y="1435100"/>
                </a:lnTo>
                <a:lnTo>
                  <a:pt x="2476612" y="1511300"/>
                </a:lnTo>
                <a:lnTo>
                  <a:pt x="2516545" y="1524000"/>
                </a:lnTo>
                <a:lnTo>
                  <a:pt x="2556775" y="1549400"/>
                </a:lnTo>
                <a:lnTo>
                  <a:pt x="2597296" y="1562100"/>
                </a:lnTo>
                <a:lnTo>
                  <a:pt x="2638105" y="1587500"/>
                </a:lnTo>
                <a:lnTo>
                  <a:pt x="2679198" y="1600200"/>
                </a:lnTo>
                <a:lnTo>
                  <a:pt x="2720571" y="1625600"/>
                </a:lnTo>
                <a:lnTo>
                  <a:pt x="2762220" y="1638300"/>
                </a:lnTo>
                <a:lnTo>
                  <a:pt x="2804142" y="1663700"/>
                </a:lnTo>
                <a:lnTo>
                  <a:pt x="2888784" y="1689100"/>
                </a:lnTo>
                <a:lnTo>
                  <a:pt x="2931498" y="1714500"/>
                </a:lnTo>
                <a:lnTo>
                  <a:pt x="3417386" y="1854200"/>
                </a:lnTo>
                <a:lnTo>
                  <a:pt x="3462913" y="1854200"/>
                </a:lnTo>
                <a:lnTo>
                  <a:pt x="3554589" y="1879600"/>
                </a:lnTo>
                <a:lnTo>
                  <a:pt x="3600730" y="1879600"/>
                </a:lnTo>
                <a:lnTo>
                  <a:pt x="3647068" y="1892300"/>
                </a:lnTo>
                <a:lnTo>
                  <a:pt x="3693599" y="1892300"/>
                </a:lnTo>
                <a:lnTo>
                  <a:pt x="3740318" y="1905000"/>
                </a:lnTo>
                <a:lnTo>
                  <a:pt x="3787223" y="1905000"/>
                </a:lnTo>
                <a:lnTo>
                  <a:pt x="3834308" y="1917700"/>
                </a:lnTo>
                <a:lnTo>
                  <a:pt x="3976611" y="1917700"/>
                </a:lnTo>
                <a:lnTo>
                  <a:pt x="4024381" y="1930400"/>
                </a:lnTo>
                <a:lnTo>
                  <a:pt x="6862994" y="1930400"/>
                </a:lnTo>
                <a:lnTo>
                  <a:pt x="6735350" y="2019300"/>
                </a:lnTo>
                <a:lnTo>
                  <a:pt x="6585354" y="2120900"/>
                </a:lnTo>
                <a:lnTo>
                  <a:pt x="6508773" y="2171700"/>
                </a:lnTo>
                <a:lnTo>
                  <a:pt x="6470095" y="2184400"/>
                </a:lnTo>
                <a:lnTo>
                  <a:pt x="6312869" y="2286000"/>
                </a:lnTo>
                <a:lnTo>
                  <a:pt x="6272946" y="2298700"/>
                </a:lnTo>
                <a:lnTo>
                  <a:pt x="6192378" y="2349500"/>
                </a:lnTo>
                <a:lnTo>
                  <a:pt x="6151738" y="2362200"/>
                </a:lnTo>
                <a:lnTo>
                  <a:pt x="6110864" y="2387600"/>
                </a:lnTo>
                <a:lnTo>
                  <a:pt x="6069759" y="2400300"/>
                </a:lnTo>
                <a:lnTo>
                  <a:pt x="6028426" y="2425700"/>
                </a:lnTo>
                <a:lnTo>
                  <a:pt x="5986866" y="2438400"/>
                </a:lnTo>
                <a:lnTo>
                  <a:pt x="5945083" y="2463800"/>
                </a:lnTo>
                <a:lnTo>
                  <a:pt x="5860857" y="2489200"/>
                </a:lnTo>
                <a:lnTo>
                  <a:pt x="5818419" y="2514600"/>
                </a:lnTo>
                <a:lnTo>
                  <a:pt x="5732906" y="2540000"/>
                </a:lnTo>
                <a:lnTo>
                  <a:pt x="5689836" y="2565400"/>
                </a:lnTo>
                <a:lnTo>
                  <a:pt x="5112165" y="2730500"/>
                </a:lnTo>
                <a:close/>
              </a:path>
              <a:path w="8337550" h="2819400">
                <a:moveTo>
                  <a:pt x="6862994" y="1930400"/>
                </a:moveTo>
                <a:lnTo>
                  <a:pt x="4312903" y="1930400"/>
                </a:lnTo>
                <a:lnTo>
                  <a:pt x="4360673" y="1917700"/>
                </a:lnTo>
                <a:lnTo>
                  <a:pt x="4502976" y="1917700"/>
                </a:lnTo>
                <a:lnTo>
                  <a:pt x="4550062" y="1905000"/>
                </a:lnTo>
                <a:lnTo>
                  <a:pt x="4596966" y="1905000"/>
                </a:lnTo>
                <a:lnTo>
                  <a:pt x="4643686" y="1892300"/>
                </a:lnTo>
                <a:lnTo>
                  <a:pt x="4690217" y="1892300"/>
                </a:lnTo>
                <a:lnTo>
                  <a:pt x="4736555" y="1879600"/>
                </a:lnTo>
                <a:lnTo>
                  <a:pt x="4782696" y="1879600"/>
                </a:lnTo>
                <a:lnTo>
                  <a:pt x="4874372" y="1854200"/>
                </a:lnTo>
                <a:lnTo>
                  <a:pt x="4919898" y="1854200"/>
                </a:lnTo>
                <a:lnTo>
                  <a:pt x="5405787" y="1714500"/>
                </a:lnTo>
                <a:lnTo>
                  <a:pt x="5448500" y="1689100"/>
                </a:lnTo>
                <a:lnTo>
                  <a:pt x="5533143" y="1663700"/>
                </a:lnTo>
                <a:lnTo>
                  <a:pt x="5575064" y="1638300"/>
                </a:lnTo>
                <a:lnTo>
                  <a:pt x="5616713" y="1625600"/>
                </a:lnTo>
                <a:lnTo>
                  <a:pt x="5658087" y="1600200"/>
                </a:lnTo>
                <a:lnTo>
                  <a:pt x="5699180" y="1587500"/>
                </a:lnTo>
                <a:lnTo>
                  <a:pt x="5739989" y="1562100"/>
                </a:lnTo>
                <a:lnTo>
                  <a:pt x="5780510" y="1549400"/>
                </a:lnTo>
                <a:lnTo>
                  <a:pt x="5820740" y="1524000"/>
                </a:lnTo>
                <a:lnTo>
                  <a:pt x="5860673" y="1511300"/>
                </a:lnTo>
                <a:lnTo>
                  <a:pt x="5978660" y="1435100"/>
                </a:lnTo>
                <a:lnTo>
                  <a:pt x="6017371" y="1422400"/>
                </a:lnTo>
                <a:lnTo>
                  <a:pt x="6055766" y="1397000"/>
                </a:lnTo>
                <a:lnTo>
                  <a:pt x="6169018" y="1320800"/>
                </a:lnTo>
                <a:lnTo>
                  <a:pt x="6279287" y="1244600"/>
                </a:lnTo>
                <a:lnTo>
                  <a:pt x="6351090" y="1193800"/>
                </a:lnTo>
                <a:lnTo>
                  <a:pt x="6386467" y="1155700"/>
                </a:lnTo>
                <a:lnTo>
                  <a:pt x="6421488" y="1130300"/>
                </a:lnTo>
                <a:lnTo>
                  <a:pt x="6490449" y="1079500"/>
                </a:lnTo>
                <a:lnTo>
                  <a:pt x="6524381" y="1041400"/>
                </a:lnTo>
                <a:lnTo>
                  <a:pt x="6591128" y="990600"/>
                </a:lnTo>
                <a:lnTo>
                  <a:pt x="6623935" y="952500"/>
                </a:lnTo>
                <a:lnTo>
                  <a:pt x="6656359" y="927100"/>
                </a:lnTo>
                <a:lnTo>
                  <a:pt x="6688396" y="889000"/>
                </a:lnTo>
                <a:lnTo>
                  <a:pt x="6720043" y="863600"/>
                </a:lnTo>
                <a:lnTo>
                  <a:pt x="6751294" y="825500"/>
                </a:lnTo>
                <a:lnTo>
                  <a:pt x="6782147" y="800100"/>
                </a:lnTo>
                <a:lnTo>
                  <a:pt x="6812597" y="762000"/>
                </a:lnTo>
                <a:lnTo>
                  <a:pt x="6842640" y="736600"/>
                </a:lnTo>
                <a:lnTo>
                  <a:pt x="6872273" y="698500"/>
                </a:lnTo>
                <a:lnTo>
                  <a:pt x="6901491" y="660400"/>
                </a:lnTo>
                <a:lnTo>
                  <a:pt x="6930291" y="635000"/>
                </a:lnTo>
                <a:lnTo>
                  <a:pt x="6958668" y="596900"/>
                </a:lnTo>
                <a:lnTo>
                  <a:pt x="6986618" y="558800"/>
                </a:lnTo>
                <a:lnTo>
                  <a:pt x="7014138" y="520700"/>
                </a:lnTo>
                <a:lnTo>
                  <a:pt x="7041224" y="495300"/>
                </a:lnTo>
                <a:lnTo>
                  <a:pt x="7067871" y="457200"/>
                </a:lnTo>
                <a:lnTo>
                  <a:pt x="7094077" y="419100"/>
                </a:lnTo>
                <a:lnTo>
                  <a:pt x="7119835" y="381000"/>
                </a:lnTo>
                <a:lnTo>
                  <a:pt x="7145144" y="342900"/>
                </a:lnTo>
                <a:lnTo>
                  <a:pt x="7169998" y="304800"/>
                </a:lnTo>
                <a:lnTo>
                  <a:pt x="7194394" y="266700"/>
                </a:lnTo>
                <a:lnTo>
                  <a:pt x="7218329" y="228600"/>
                </a:lnTo>
                <a:lnTo>
                  <a:pt x="7241797" y="190500"/>
                </a:lnTo>
                <a:lnTo>
                  <a:pt x="7264795" y="152400"/>
                </a:lnTo>
                <a:lnTo>
                  <a:pt x="7287319" y="114300"/>
                </a:lnTo>
                <a:lnTo>
                  <a:pt x="7309365" y="76200"/>
                </a:lnTo>
                <a:lnTo>
                  <a:pt x="7330929" y="38100"/>
                </a:lnTo>
                <a:lnTo>
                  <a:pt x="7352007" y="0"/>
                </a:lnTo>
                <a:lnTo>
                  <a:pt x="8337285" y="0"/>
                </a:lnTo>
                <a:lnTo>
                  <a:pt x="8320356" y="38100"/>
                </a:lnTo>
                <a:lnTo>
                  <a:pt x="8302886" y="76200"/>
                </a:lnTo>
                <a:lnTo>
                  <a:pt x="8285001" y="114300"/>
                </a:lnTo>
                <a:lnTo>
                  <a:pt x="8266701" y="165100"/>
                </a:lnTo>
                <a:lnTo>
                  <a:pt x="8247990" y="203200"/>
                </a:lnTo>
                <a:lnTo>
                  <a:pt x="8228871" y="241300"/>
                </a:lnTo>
                <a:lnTo>
                  <a:pt x="8209346" y="292100"/>
                </a:lnTo>
                <a:lnTo>
                  <a:pt x="8189417" y="330200"/>
                </a:lnTo>
                <a:lnTo>
                  <a:pt x="8169087" y="368300"/>
                </a:lnTo>
                <a:lnTo>
                  <a:pt x="8148359" y="406400"/>
                </a:lnTo>
                <a:lnTo>
                  <a:pt x="8127235" y="444500"/>
                </a:lnTo>
                <a:lnTo>
                  <a:pt x="8105718" y="482600"/>
                </a:lnTo>
                <a:lnTo>
                  <a:pt x="8083810" y="533400"/>
                </a:lnTo>
                <a:lnTo>
                  <a:pt x="8061514" y="571500"/>
                </a:lnTo>
                <a:lnTo>
                  <a:pt x="8038833" y="609600"/>
                </a:lnTo>
                <a:lnTo>
                  <a:pt x="8015768" y="647700"/>
                </a:lnTo>
                <a:lnTo>
                  <a:pt x="7992324" y="685800"/>
                </a:lnTo>
                <a:lnTo>
                  <a:pt x="7968501" y="723900"/>
                </a:lnTo>
                <a:lnTo>
                  <a:pt x="7944304" y="762000"/>
                </a:lnTo>
                <a:lnTo>
                  <a:pt x="7919733" y="800100"/>
                </a:lnTo>
                <a:lnTo>
                  <a:pt x="7894793" y="838200"/>
                </a:lnTo>
                <a:lnTo>
                  <a:pt x="7869485" y="876300"/>
                </a:lnTo>
                <a:lnTo>
                  <a:pt x="7843813" y="914400"/>
                </a:lnTo>
                <a:lnTo>
                  <a:pt x="7817778" y="952500"/>
                </a:lnTo>
                <a:lnTo>
                  <a:pt x="7791383" y="977900"/>
                </a:lnTo>
                <a:lnTo>
                  <a:pt x="7764631" y="1016000"/>
                </a:lnTo>
                <a:lnTo>
                  <a:pt x="7737524" y="1054100"/>
                </a:lnTo>
                <a:lnTo>
                  <a:pt x="7710065" y="1092200"/>
                </a:lnTo>
                <a:lnTo>
                  <a:pt x="7682257" y="1130300"/>
                </a:lnTo>
                <a:lnTo>
                  <a:pt x="7654102" y="1168400"/>
                </a:lnTo>
                <a:lnTo>
                  <a:pt x="7625603" y="1193800"/>
                </a:lnTo>
                <a:lnTo>
                  <a:pt x="7596761" y="1231900"/>
                </a:lnTo>
                <a:lnTo>
                  <a:pt x="7567581" y="1270000"/>
                </a:lnTo>
                <a:lnTo>
                  <a:pt x="7538064" y="1295400"/>
                </a:lnTo>
                <a:lnTo>
                  <a:pt x="7508213" y="1333500"/>
                </a:lnTo>
                <a:lnTo>
                  <a:pt x="7478030" y="1371600"/>
                </a:lnTo>
                <a:lnTo>
                  <a:pt x="7447518" y="1397000"/>
                </a:lnTo>
                <a:lnTo>
                  <a:pt x="7416681" y="1435100"/>
                </a:lnTo>
                <a:lnTo>
                  <a:pt x="7385519" y="1460500"/>
                </a:lnTo>
                <a:lnTo>
                  <a:pt x="7354036" y="1498600"/>
                </a:lnTo>
                <a:lnTo>
                  <a:pt x="7322235" y="1524000"/>
                </a:lnTo>
                <a:lnTo>
                  <a:pt x="7290117" y="1562100"/>
                </a:lnTo>
                <a:lnTo>
                  <a:pt x="7257686" y="1587500"/>
                </a:lnTo>
                <a:lnTo>
                  <a:pt x="7224944" y="1625600"/>
                </a:lnTo>
                <a:lnTo>
                  <a:pt x="7191894" y="1651000"/>
                </a:lnTo>
                <a:lnTo>
                  <a:pt x="7158538" y="1689100"/>
                </a:lnTo>
                <a:lnTo>
                  <a:pt x="7090918" y="1739900"/>
                </a:lnTo>
                <a:lnTo>
                  <a:pt x="7056660" y="1778000"/>
                </a:lnTo>
                <a:lnTo>
                  <a:pt x="6952124" y="1854200"/>
                </a:lnTo>
                <a:lnTo>
                  <a:pt x="6916699" y="1879600"/>
                </a:lnTo>
                <a:lnTo>
                  <a:pt x="6880990" y="1917700"/>
                </a:lnTo>
                <a:lnTo>
                  <a:pt x="6862994" y="1930400"/>
                </a:lnTo>
                <a:close/>
              </a:path>
              <a:path w="8337550" h="2819400">
                <a:moveTo>
                  <a:pt x="4974521" y="2755900"/>
                </a:moveTo>
                <a:lnTo>
                  <a:pt x="3362764" y="2755900"/>
                </a:lnTo>
                <a:lnTo>
                  <a:pt x="3270833" y="2730500"/>
                </a:lnTo>
                <a:lnTo>
                  <a:pt x="5066452" y="2730500"/>
                </a:lnTo>
                <a:lnTo>
                  <a:pt x="4974521" y="2755900"/>
                </a:lnTo>
                <a:close/>
              </a:path>
              <a:path w="8337550" h="2819400">
                <a:moveTo>
                  <a:pt x="4835398" y="2781300"/>
                </a:moveTo>
                <a:lnTo>
                  <a:pt x="3501887" y="2781300"/>
                </a:lnTo>
                <a:lnTo>
                  <a:pt x="3408977" y="2755900"/>
                </a:lnTo>
                <a:lnTo>
                  <a:pt x="4928307" y="2755900"/>
                </a:lnTo>
                <a:lnTo>
                  <a:pt x="4835398" y="2781300"/>
                </a:lnTo>
                <a:close/>
              </a:path>
              <a:path w="8337550" h="2819400">
                <a:moveTo>
                  <a:pt x="4741862" y="2794000"/>
                </a:moveTo>
                <a:lnTo>
                  <a:pt x="3595423" y="2794000"/>
                </a:lnTo>
                <a:lnTo>
                  <a:pt x="3548578" y="2781300"/>
                </a:lnTo>
                <a:lnTo>
                  <a:pt x="4788707" y="2781300"/>
                </a:lnTo>
                <a:lnTo>
                  <a:pt x="4741862" y="2794000"/>
                </a:lnTo>
                <a:close/>
              </a:path>
              <a:path w="8337550" h="2819400">
                <a:moveTo>
                  <a:pt x="4600429" y="2806700"/>
                </a:moveTo>
                <a:lnTo>
                  <a:pt x="3736856" y="2806700"/>
                </a:lnTo>
                <a:lnTo>
                  <a:pt x="3689564" y="2794000"/>
                </a:lnTo>
                <a:lnTo>
                  <a:pt x="4647720" y="2794000"/>
                </a:lnTo>
                <a:lnTo>
                  <a:pt x="4600429" y="2806700"/>
                </a:lnTo>
                <a:close/>
              </a:path>
              <a:path w="8337550" h="2819400">
                <a:moveTo>
                  <a:pt x="4457701" y="2819400"/>
                </a:moveTo>
                <a:lnTo>
                  <a:pt x="3879584" y="2819400"/>
                </a:lnTo>
                <a:lnTo>
                  <a:pt x="3831868" y="2806700"/>
                </a:lnTo>
                <a:lnTo>
                  <a:pt x="4505416" y="2806700"/>
                </a:lnTo>
                <a:lnTo>
                  <a:pt x="4457701" y="2819400"/>
                </a:lnTo>
                <a:close/>
              </a:path>
            </a:pathLst>
          </a:custGeom>
          <a:solidFill>
            <a:srgbClr val="A84BA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27801" y="1028700"/>
            <a:ext cx="8260198" cy="925829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028820" y="7611721"/>
            <a:ext cx="3522345" cy="10160"/>
          </a:xfrm>
          <a:custGeom>
            <a:avLst/>
            <a:gdLst/>
            <a:ahLst/>
            <a:cxnLst/>
            <a:rect l="l" t="t" r="r" b="b"/>
            <a:pathLst>
              <a:path w="3522345" h="10159">
                <a:moveTo>
                  <a:pt x="0" y="0"/>
                </a:moveTo>
                <a:lnTo>
                  <a:pt x="3521776" y="9893"/>
                </a:lnTo>
              </a:path>
            </a:pathLst>
          </a:custGeom>
          <a:ln w="857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28814" y="796848"/>
            <a:ext cx="438150" cy="478790"/>
          </a:xfrm>
          <a:custGeom>
            <a:avLst/>
            <a:gdLst/>
            <a:ahLst/>
            <a:cxnLst/>
            <a:rect l="l" t="t" r="r" b="b"/>
            <a:pathLst>
              <a:path w="438150" h="478790">
                <a:moveTo>
                  <a:pt x="438099" y="249008"/>
                </a:moveTo>
                <a:lnTo>
                  <a:pt x="268706" y="249008"/>
                </a:lnTo>
                <a:lnTo>
                  <a:pt x="123825" y="393573"/>
                </a:lnTo>
                <a:lnTo>
                  <a:pt x="207886" y="478713"/>
                </a:lnTo>
                <a:lnTo>
                  <a:pt x="438099" y="249008"/>
                </a:lnTo>
                <a:close/>
              </a:path>
              <a:path w="438150" h="478790">
                <a:moveTo>
                  <a:pt x="438099" y="0"/>
                </a:moveTo>
                <a:lnTo>
                  <a:pt x="270598" y="0"/>
                </a:lnTo>
                <a:lnTo>
                  <a:pt x="0" y="270014"/>
                </a:lnTo>
                <a:lnTo>
                  <a:pt x="83756" y="353593"/>
                </a:lnTo>
                <a:lnTo>
                  <a:pt x="438099" y="0"/>
                </a:lnTo>
                <a:close/>
              </a:path>
            </a:pathLst>
          </a:custGeom>
          <a:solidFill>
            <a:srgbClr val="46C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1704" y="1107771"/>
            <a:ext cx="315217" cy="231282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6708" y="1199188"/>
            <a:ext cx="76526" cy="76363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5280235" y="8438617"/>
            <a:ext cx="5859145" cy="1841500"/>
          </a:xfrm>
          <a:custGeom>
            <a:avLst/>
            <a:gdLst/>
            <a:ahLst/>
            <a:cxnLst/>
            <a:rect l="l" t="t" r="r" b="b"/>
            <a:pathLst>
              <a:path w="5859145" h="1841500">
                <a:moveTo>
                  <a:pt x="3264093" y="12699"/>
                </a:moveTo>
                <a:lnTo>
                  <a:pt x="2594436" y="12699"/>
                </a:lnTo>
                <a:lnTo>
                  <a:pt x="2641708" y="0"/>
                </a:lnTo>
                <a:lnTo>
                  <a:pt x="3216821" y="0"/>
                </a:lnTo>
                <a:lnTo>
                  <a:pt x="3264093" y="12699"/>
                </a:lnTo>
                <a:close/>
              </a:path>
              <a:path w="5859145" h="1841500">
                <a:moveTo>
                  <a:pt x="3358031" y="25399"/>
                </a:moveTo>
                <a:lnTo>
                  <a:pt x="2500498" y="25399"/>
                </a:lnTo>
                <a:lnTo>
                  <a:pt x="2547365" y="12699"/>
                </a:lnTo>
                <a:lnTo>
                  <a:pt x="3311164" y="12699"/>
                </a:lnTo>
                <a:lnTo>
                  <a:pt x="3358031" y="25399"/>
                </a:lnTo>
                <a:close/>
              </a:path>
              <a:path w="5859145" h="1841500">
                <a:moveTo>
                  <a:pt x="3451130" y="38099"/>
                </a:moveTo>
                <a:lnTo>
                  <a:pt x="2407400" y="38099"/>
                </a:lnTo>
                <a:lnTo>
                  <a:pt x="2453842" y="25399"/>
                </a:lnTo>
                <a:lnTo>
                  <a:pt x="3404688" y="25399"/>
                </a:lnTo>
                <a:lnTo>
                  <a:pt x="3451130" y="38099"/>
                </a:lnTo>
                <a:close/>
              </a:path>
              <a:path w="5859145" h="1841500">
                <a:moveTo>
                  <a:pt x="3634654" y="76199"/>
                </a:moveTo>
                <a:lnTo>
                  <a:pt x="2223876" y="76199"/>
                </a:lnTo>
                <a:lnTo>
                  <a:pt x="2361177" y="38099"/>
                </a:lnTo>
                <a:lnTo>
                  <a:pt x="3497352" y="38099"/>
                </a:lnTo>
                <a:lnTo>
                  <a:pt x="3634654" y="76199"/>
                </a:lnTo>
                <a:close/>
              </a:path>
              <a:path w="5859145" h="1841500">
                <a:moveTo>
                  <a:pt x="742600" y="1841499"/>
                </a:moveTo>
                <a:lnTo>
                  <a:pt x="0" y="1841499"/>
                </a:lnTo>
                <a:lnTo>
                  <a:pt x="19854" y="1803399"/>
                </a:lnTo>
                <a:lnTo>
                  <a:pt x="40261" y="1765299"/>
                </a:lnTo>
                <a:lnTo>
                  <a:pt x="61213" y="1714499"/>
                </a:lnTo>
                <a:lnTo>
                  <a:pt x="82706" y="1676399"/>
                </a:lnTo>
                <a:lnTo>
                  <a:pt x="104736" y="1638299"/>
                </a:lnTo>
                <a:lnTo>
                  <a:pt x="127298" y="1600199"/>
                </a:lnTo>
                <a:lnTo>
                  <a:pt x="150386" y="1562099"/>
                </a:lnTo>
                <a:lnTo>
                  <a:pt x="173997" y="1523999"/>
                </a:lnTo>
                <a:lnTo>
                  <a:pt x="198124" y="1485899"/>
                </a:lnTo>
                <a:lnTo>
                  <a:pt x="222763" y="1447799"/>
                </a:lnTo>
                <a:lnTo>
                  <a:pt x="247910" y="1409699"/>
                </a:lnTo>
                <a:lnTo>
                  <a:pt x="273558" y="1371599"/>
                </a:lnTo>
                <a:lnTo>
                  <a:pt x="299705" y="1333499"/>
                </a:lnTo>
                <a:lnTo>
                  <a:pt x="326344" y="1295399"/>
                </a:lnTo>
                <a:lnTo>
                  <a:pt x="353470" y="1269999"/>
                </a:lnTo>
                <a:lnTo>
                  <a:pt x="381080" y="1231899"/>
                </a:lnTo>
                <a:lnTo>
                  <a:pt x="409167" y="1193799"/>
                </a:lnTo>
                <a:lnTo>
                  <a:pt x="437727" y="1155699"/>
                </a:lnTo>
                <a:lnTo>
                  <a:pt x="466756" y="1130299"/>
                </a:lnTo>
                <a:lnTo>
                  <a:pt x="496248" y="1092199"/>
                </a:lnTo>
                <a:lnTo>
                  <a:pt x="526198" y="1054099"/>
                </a:lnTo>
                <a:lnTo>
                  <a:pt x="556602" y="1028699"/>
                </a:lnTo>
                <a:lnTo>
                  <a:pt x="587455" y="990599"/>
                </a:lnTo>
                <a:lnTo>
                  <a:pt x="618752" y="965199"/>
                </a:lnTo>
                <a:lnTo>
                  <a:pt x="650487" y="927099"/>
                </a:lnTo>
                <a:lnTo>
                  <a:pt x="682657" y="901699"/>
                </a:lnTo>
                <a:lnTo>
                  <a:pt x="715256" y="863599"/>
                </a:lnTo>
                <a:lnTo>
                  <a:pt x="748279" y="838199"/>
                </a:lnTo>
                <a:lnTo>
                  <a:pt x="781721" y="800099"/>
                </a:lnTo>
                <a:lnTo>
                  <a:pt x="815578" y="774699"/>
                </a:lnTo>
                <a:lnTo>
                  <a:pt x="884517" y="723899"/>
                </a:lnTo>
                <a:lnTo>
                  <a:pt x="919588" y="685799"/>
                </a:lnTo>
                <a:lnTo>
                  <a:pt x="955055" y="660399"/>
                </a:lnTo>
                <a:lnTo>
                  <a:pt x="1027154" y="609599"/>
                </a:lnTo>
                <a:lnTo>
                  <a:pt x="1100775" y="558799"/>
                </a:lnTo>
                <a:lnTo>
                  <a:pt x="1175879" y="507999"/>
                </a:lnTo>
                <a:lnTo>
                  <a:pt x="1291229" y="431799"/>
                </a:lnTo>
                <a:lnTo>
                  <a:pt x="1330378" y="419099"/>
                </a:lnTo>
                <a:lnTo>
                  <a:pt x="1409696" y="368299"/>
                </a:lnTo>
                <a:lnTo>
                  <a:pt x="1449855" y="355599"/>
                </a:lnTo>
                <a:lnTo>
                  <a:pt x="1531148" y="304799"/>
                </a:lnTo>
                <a:lnTo>
                  <a:pt x="1572273" y="292099"/>
                </a:lnTo>
                <a:lnTo>
                  <a:pt x="1613710" y="266699"/>
                </a:lnTo>
                <a:lnTo>
                  <a:pt x="1697501" y="241299"/>
                </a:lnTo>
                <a:lnTo>
                  <a:pt x="1739845" y="215899"/>
                </a:lnTo>
                <a:lnTo>
                  <a:pt x="1825407" y="190499"/>
                </a:lnTo>
                <a:lnTo>
                  <a:pt x="1868614" y="165099"/>
                </a:lnTo>
                <a:lnTo>
                  <a:pt x="2178580" y="76199"/>
                </a:lnTo>
                <a:lnTo>
                  <a:pt x="3679949" y="76199"/>
                </a:lnTo>
                <a:lnTo>
                  <a:pt x="3989915" y="165099"/>
                </a:lnTo>
                <a:lnTo>
                  <a:pt x="4033123" y="190499"/>
                </a:lnTo>
                <a:lnTo>
                  <a:pt x="4118684" y="215899"/>
                </a:lnTo>
                <a:lnTo>
                  <a:pt x="4161028" y="241299"/>
                </a:lnTo>
                <a:lnTo>
                  <a:pt x="4244819" y="266699"/>
                </a:lnTo>
                <a:lnTo>
                  <a:pt x="4286256" y="292099"/>
                </a:lnTo>
                <a:lnTo>
                  <a:pt x="4327381" y="304799"/>
                </a:lnTo>
                <a:lnTo>
                  <a:pt x="4408674" y="355599"/>
                </a:lnTo>
                <a:lnTo>
                  <a:pt x="4448833" y="368299"/>
                </a:lnTo>
                <a:lnTo>
                  <a:pt x="4528151" y="419099"/>
                </a:lnTo>
                <a:lnTo>
                  <a:pt x="4567300" y="431799"/>
                </a:lnTo>
                <a:lnTo>
                  <a:pt x="4682651" y="507999"/>
                </a:lnTo>
                <a:lnTo>
                  <a:pt x="4757754" y="558799"/>
                </a:lnTo>
                <a:lnTo>
                  <a:pt x="4831375" y="609599"/>
                </a:lnTo>
                <a:lnTo>
                  <a:pt x="4885546" y="647699"/>
                </a:lnTo>
                <a:lnTo>
                  <a:pt x="2690282" y="647699"/>
                </a:lnTo>
                <a:lnTo>
                  <a:pt x="2643188" y="660399"/>
                </a:lnTo>
                <a:lnTo>
                  <a:pt x="2596346" y="660399"/>
                </a:lnTo>
                <a:lnTo>
                  <a:pt x="2549763" y="673099"/>
                </a:lnTo>
                <a:lnTo>
                  <a:pt x="2503448" y="673099"/>
                </a:lnTo>
                <a:lnTo>
                  <a:pt x="2411648" y="698499"/>
                </a:lnTo>
                <a:lnTo>
                  <a:pt x="2366178" y="698499"/>
                </a:lnTo>
                <a:lnTo>
                  <a:pt x="2056641" y="787399"/>
                </a:lnTo>
                <a:lnTo>
                  <a:pt x="2013762" y="812799"/>
                </a:lnTo>
                <a:lnTo>
                  <a:pt x="1929084" y="838199"/>
                </a:lnTo>
                <a:lnTo>
                  <a:pt x="1887301" y="863599"/>
                </a:lnTo>
                <a:lnTo>
                  <a:pt x="1845898" y="876299"/>
                </a:lnTo>
                <a:lnTo>
                  <a:pt x="1804884" y="901699"/>
                </a:lnTo>
                <a:lnTo>
                  <a:pt x="1764265" y="914399"/>
                </a:lnTo>
                <a:lnTo>
                  <a:pt x="1684244" y="965199"/>
                </a:lnTo>
                <a:lnTo>
                  <a:pt x="1644858" y="977899"/>
                </a:lnTo>
                <a:lnTo>
                  <a:pt x="1567370" y="1028699"/>
                </a:lnTo>
                <a:lnTo>
                  <a:pt x="1491646" y="1079499"/>
                </a:lnTo>
                <a:lnTo>
                  <a:pt x="1417747" y="1130299"/>
                </a:lnTo>
                <a:lnTo>
                  <a:pt x="1345733" y="1181099"/>
                </a:lnTo>
                <a:lnTo>
                  <a:pt x="1310452" y="1206499"/>
                </a:lnTo>
                <a:lnTo>
                  <a:pt x="1275665" y="1231899"/>
                </a:lnTo>
                <a:lnTo>
                  <a:pt x="1241380" y="1269999"/>
                </a:lnTo>
                <a:lnTo>
                  <a:pt x="1207603" y="1295399"/>
                </a:lnTo>
                <a:lnTo>
                  <a:pt x="1174344" y="1320799"/>
                </a:lnTo>
                <a:lnTo>
                  <a:pt x="1141608" y="1358899"/>
                </a:lnTo>
                <a:lnTo>
                  <a:pt x="1109405" y="1384299"/>
                </a:lnTo>
                <a:lnTo>
                  <a:pt x="1077741" y="1422399"/>
                </a:lnTo>
                <a:lnTo>
                  <a:pt x="1046624" y="1447799"/>
                </a:lnTo>
                <a:lnTo>
                  <a:pt x="1016061" y="1485899"/>
                </a:lnTo>
                <a:lnTo>
                  <a:pt x="986061" y="1511299"/>
                </a:lnTo>
                <a:lnTo>
                  <a:pt x="956630" y="1549399"/>
                </a:lnTo>
                <a:lnTo>
                  <a:pt x="927776" y="1587499"/>
                </a:lnTo>
                <a:lnTo>
                  <a:pt x="899508" y="1625599"/>
                </a:lnTo>
                <a:lnTo>
                  <a:pt x="871831" y="1650999"/>
                </a:lnTo>
                <a:lnTo>
                  <a:pt x="844755" y="1689099"/>
                </a:lnTo>
                <a:lnTo>
                  <a:pt x="818286" y="1727199"/>
                </a:lnTo>
                <a:lnTo>
                  <a:pt x="792432" y="1765299"/>
                </a:lnTo>
                <a:lnTo>
                  <a:pt x="767201" y="1803399"/>
                </a:lnTo>
                <a:lnTo>
                  <a:pt x="742600" y="1841499"/>
                </a:lnTo>
                <a:close/>
              </a:path>
              <a:path w="5859145" h="1841500">
                <a:moveTo>
                  <a:pt x="5858530" y="1841499"/>
                </a:moveTo>
                <a:lnTo>
                  <a:pt x="5115929" y="1841499"/>
                </a:lnTo>
                <a:lnTo>
                  <a:pt x="5091328" y="1803399"/>
                </a:lnTo>
                <a:lnTo>
                  <a:pt x="5066097" y="1765299"/>
                </a:lnTo>
                <a:lnTo>
                  <a:pt x="5040243" y="1727199"/>
                </a:lnTo>
                <a:lnTo>
                  <a:pt x="5013774" y="1689099"/>
                </a:lnTo>
                <a:lnTo>
                  <a:pt x="4986698" y="1650999"/>
                </a:lnTo>
                <a:lnTo>
                  <a:pt x="4959022" y="1625599"/>
                </a:lnTo>
                <a:lnTo>
                  <a:pt x="4930753" y="1587499"/>
                </a:lnTo>
                <a:lnTo>
                  <a:pt x="4901899" y="1549399"/>
                </a:lnTo>
                <a:lnTo>
                  <a:pt x="4872469" y="1511299"/>
                </a:lnTo>
                <a:lnTo>
                  <a:pt x="4842468" y="1485899"/>
                </a:lnTo>
                <a:lnTo>
                  <a:pt x="4811906" y="1447799"/>
                </a:lnTo>
                <a:lnTo>
                  <a:pt x="4780789" y="1422399"/>
                </a:lnTo>
                <a:lnTo>
                  <a:pt x="4749125" y="1384299"/>
                </a:lnTo>
                <a:lnTo>
                  <a:pt x="4716921" y="1358899"/>
                </a:lnTo>
                <a:lnTo>
                  <a:pt x="4684186" y="1320799"/>
                </a:lnTo>
                <a:lnTo>
                  <a:pt x="4650926" y="1295399"/>
                </a:lnTo>
                <a:lnTo>
                  <a:pt x="4617150" y="1269999"/>
                </a:lnTo>
                <a:lnTo>
                  <a:pt x="4582864" y="1231899"/>
                </a:lnTo>
                <a:lnTo>
                  <a:pt x="4548077" y="1206499"/>
                </a:lnTo>
                <a:lnTo>
                  <a:pt x="4512796" y="1181099"/>
                </a:lnTo>
                <a:lnTo>
                  <a:pt x="4440782" y="1130299"/>
                </a:lnTo>
                <a:lnTo>
                  <a:pt x="4366883" y="1079499"/>
                </a:lnTo>
                <a:lnTo>
                  <a:pt x="4291160" y="1028699"/>
                </a:lnTo>
                <a:lnTo>
                  <a:pt x="4213672" y="977899"/>
                </a:lnTo>
                <a:lnTo>
                  <a:pt x="4174285" y="965199"/>
                </a:lnTo>
                <a:lnTo>
                  <a:pt x="4094264" y="914399"/>
                </a:lnTo>
                <a:lnTo>
                  <a:pt x="4053646" y="901699"/>
                </a:lnTo>
                <a:lnTo>
                  <a:pt x="4012631" y="876299"/>
                </a:lnTo>
                <a:lnTo>
                  <a:pt x="3971228" y="863599"/>
                </a:lnTo>
                <a:lnTo>
                  <a:pt x="3929445" y="838199"/>
                </a:lnTo>
                <a:lnTo>
                  <a:pt x="3844768" y="812799"/>
                </a:lnTo>
                <a:lnTo>
                  <a:pt x="3801889" y="787399"/>
                </a:lnTo>
                <a:lnTo>
                  <a:pt x="3492351" y="698499"/>
                </a:lnTo>
                <a:lnTo>
                  <a:pt x="3446882" y="698499"/>
                </a:lnTo>
                <a:lnTo>
                  <a:pt x="3355082" y="673099"/>
                </a:lnTo>
                <a:lnTo>
                  <a:pt x="3308766" y="673099"/>
                </a:lnTo>
                <a:lnTo>
                  <a:pt x="3262183" y="660399"/>
                </a:lnTo>
                <a:lnTo>
                  <a:pt x="3215341" y="660399"/>
                </a:lnTo>
                <a:lnTo>
                  <a:pt x="3168247" y="647699"/>
                </a:lnTo>
                <a:lnTo>
                  <a:pt x="4885546" y="647699"/>
                </a:lnTo>
                <a:lnTo>
                  <a:pt x="4938941" y="685799"/>
                </a:lnTo>
                <a:lnTo>
                  <a:pt x="4974012" y="723899"/>
                </a:lnTo>
                <a:lnTo>
                  <a:pt x="5042951" y="774699"/>
                </a:lnTo>
                <a:lnTo>
                  <a:pt x="5076808" y="800099"/>
                </a:lnTo>
                <a:lnTo>
                  <a:pt x="5110251" y="838199"/>
                </a:lnTo>
                <a:lnTo>
                  <a:pt x="5143274" y="863599"/>
                </a:lnTo>
                <a:lnTo>
                  <a:pt x="5175872" y="901699"/>
                </a:lnTo>
                <a:lnTo>
                  <a:pt x="5208042" y="927099"/>
                </a:lnTo>
                <a:lnTo>
                  <a:pt x="5239778" y="965199"/>
                </a:lnTo>
                <a:lnTo>
                  <a:pt x="5271074" y="990599"/>
                </a:lnTo>
                <a:lnTo>
                  <a:pt x="5301927" y="1028699"/>
                </a:lnTo>
                <a:lnTo>
                  <a:pt x="5332331" y="1054099"/>
                </a:lnTo>
                <a:lnTo>
                  <a:pt x="5362281" y="1092199"/>
                </a:lnTo>
                <a:lnTo>
                  <a:pt x="5391773" y="1130299"/>
                </a:lnTo>
                <a:lnTo>
                  <a:pt x="5420802" y="1155699"/>
                </a:lnTo>
                <a:lnTo>
                  <a:pt x="5449362" y="1193799"/>
                </a:lnTo>
                <a:lnTo>
                  <a:pt x="5477450" y="1231899"/>
                </a:lnTo>
                <a:lnTo>
                  <a:pt x="5505059" y="1269999"/>
                </a:lnTo>
                <a:lnTo>
                  <a:pt x="5532186" y="1295399"/>
                </a:lnTo>
                <a:lnTo>
                  <a:pt x="5558825" y="1333499"/>
                </a:lnTo>
                <a:lnTo>
                  <a:pt x="5584971" y="1371599"/>
                </a:lnTo>
                <a:lnTo>
                  <a:pt x="5610620" y="1409699"/>
                </a:lnTo>
                <a:lnTo>
                  <a:pt x="5635766" y="1447799"/>
                </a:lnTo>
                <a:lnTo>
                  <a:pt x="5660405" y="1485899"/>
                </a:lnTo>
                <a:lnTo>
                  <a:pt x="5684533" y="1523999"/>
                </a:lnTo>
                <a:lnTo>
                  <a:pt x="5708143" y="1562099"/>
                </a:lnTo>
                <a:lnTo>
                  <a:pt x="5731231" y="1600199"/>
                </a:lnTo>
                <a:lnTo>
                  <a:pt x="5753793" y="1638299"/>
                </a:lnTo>
                <a:lnTo>
                  <a:pt x="5775823" y="1676399"/>
                </a:lnTo>
                <a:lnTo>
                  <a:pt x="5797317" y="1714499"/>
                </a:lnTo>
                <a:lnTo>
                  <a:pt x="5818269" y="1765299"/>
                </a:lnTo>
                <a:lnTo>
                  <a:pt x="5838675" y="1803399"/>
                </a:lnTo>
                <a:lnTo>
                  <a:pt x="5858530" y="1841499"/>
                </a:lnTo>
                <a:close/>
              </a:path>
            </a:pathLst>
          </a:custGeom>
          <a:solidFill>
            <a:srgbClr val="A84BA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258" y="3255217"/>
            <a:ext cx="16255483" cy="2252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6258" y="5937346"/>
            <a:ext cx="16255483" cy="1412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707" y="3132480"/>
            <a:ext cx="7318799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693" y="4368348"/>
            <a:ext cx="7660812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3005" y="3132480"/>
            <a:ext cx="7298331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368348"/>
            <a:ext cx="7643036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08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676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62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3" y="914400"/>
            <a:ext cx="5898356" cy="35433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7096" y="914400"/>
            <a:ext cx="9284238" cy="77724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5843" y="4457700"/>
            <a:ext cx="5898356" cy="4229099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474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1" y="914400"/>
            <a:ext cx="8894660" cy="35433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6" y="1138322"/>
            <a:ext cx="4883034" cy="732455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4457700"/>
            <a:ext cx="8902425" cy="4229100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439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434059"/>
            <a:ext cx="15551346" cy="122903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0709" y="931982"/>
            <a:ext cx="15551346" cy="506960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48997" cy="1023708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099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5137289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6307230"/>
            <a:ext cx="15530642" cy="238827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93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640218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6307232"/>
            <a:ext cx="15530643" cy="23795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6483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10" y="3190414"/>
            <a:ext cx="15532991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975834"/>
            <a:ext cx="15530645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5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1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1" y="3132479"/>
            <a:ext cx="4948434" cy="123495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1" y="4367436"/>
            <a:ext cx="4948434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7317" y="3132480"/>
            <a:ext cx="494783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7318" y="4367436"/>
            <a:ext cx="4949732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3132480"/>
            <a:ext cx="493681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64520" y="4367436"/>
            <a:ext cx="4936817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85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1" i="0">
                <a:solidFill>
                  <a:srgbClr val="46C4F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6293849"/>
            <a:ext cx="4948433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8030" y="3448481"/>
            <a:ext cx="4410075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7158242"/>
            <a:ext cx="4948433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052" y="6293849"/>
            <a:ext cx="4948475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448481"/>
            <a:ext cx="4395788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58240"/>
            <a:ext cx="4950504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60135" y="6293849"/>
            <a:ext cx="4934850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29205" y="3448481"/>
            <a:ext cx="4398170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947" y="7158242"/>
            <a:ext cx="4941387" cy="1528556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910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466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14399"/>
            <a:ext cx="3813986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2" y="914399"/>
            <a:ext cx="11488058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845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1" i="0">
                <a:solidFill>
                  <a:srgbClr val="46C4F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01732" y="0"/>
            <a:ext cx="11186266" cy="10286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632278" y="1608468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90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28814" y="796848"/>
            <a:ext cx="438150" cy="478790"/>
          </a:xfrm>
          <a:custGeom>
            <a:avLst/>
            <a:gdLst/>
            <a:ahLst/>
            <a:cxnLst/>
            <a:rect l="l" t="t" r="r" b="b"/>
            <a:pathLst>
              <a:path w="438150" h="478790">
                <a:moveTo>
                  <a:pt x="438099" y="249008"/>
                </a:moveTo>
                <a:lnTo>
                  <a:pt x="268706" y="249008"/>
                </a:lnTo>
                <a:lnTo>
                  <a:pt x="123825" y="393573"/>
                </a:lnTo>
                <a:lnTo>
                  <a:pt x="207886" y="478713"/>
                </a:lnTo>
                <a:lnTo>
                  <a:pt x="438099" y="249008"/>
                </a:lnTo>
                <a:close/>
              </a:path>
              <a:path w="438150" h="478790">
                <a:moveTo>
                  <a:pt x="438099" y="0"/>
                </a:moveTo>
                <a:lnTo>
                  <a:pt x="270598" y="0"/>
                </a:lnTo>
                <a:lnTo>
                  <a:pt x="0" y="270014"/>
                </a:lnTo>
                <a:lnTo>
                  <a:pt x="83756" y="353593"/>
                </a:lnTo>
                <a:lnTo>
                  <a:pt x="438099" y="0"/>
                </a:lnTo>
                <a:close/>
              </a:path>
            </a:pathLst>
          </a:custGeom>
          <a:solidFill>
            <a:srgbClr val="46C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1704" y="1107771"/>
            <a:ext cx="315217" cy="23128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6708" y="1199188"/>
            <a:ext cx="76526" cy="763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1" i="0">
                <a:solidFill>
                  <a:srgbClr val="46C4F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9035" y="1444010"/>
            <a:ext cx="10498963" cy="88392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7634224"/>
            <a:ext cx="5702300" cy="2641600"/>
          </a:xfrm>
          <a:custGeom>
            <a:avLst/>
            <a:gdLst/>
            <a:ahLst/>
            <a:cxnLst/>
            <a:rect l="l" t="t" r="r" b="b"/>
            <a:pathLst>
              <a:path w="5702300" h="2641600">
                <a:moveTo>
                  <a:pt x="2867396" y="12699"/>
                </a:moveTo>
                <a:lnTo>
                  <a:pt x="2291242" y="12699"/>
                </a:lnTo>
                <a:lnTo>
                  <a:pt x="2338780" y="0"/>
                </a:lnTo>
                <a:lnTo>
                  <a:pt x="2819858" y="0"/>
                </a:lnTo>
                <a:lnTo>
                  <a:pt x="2867396" y="12699"/>
                </a:lnTo>
                <a:close/>
              </a:path>
              <a:path w="5702300" h="2641600">
                <a:moveTo>
                  <a:pt x="3008780" y="25399"/>
                </a:moveTo>
                <a:lnTo>
                  <a:pt x="2149859" y="25399"/>
                </a:lnTo>
                <a:lnTo>
                  <a:pt x="2196776" y="12699"/>
                </a:lnTo>
                <a:lnTo>
                  <a:pt x="2961862" y="12699"/>
                </a:lnTo>
                <a:lnTo>
                  <a:pt x="3008780" y="25399"/>
                </a:lnTo>
                <a:close/>
              </a:path>
              <a:path w="5702300" h="2641600">
                <a:moveTo>
                  <a:pt x="3148207" y="50799"/>
                </a:moveTo>
                <a:lnTo>
                  <a:pt x="2010431" y="50799"/>
                </a:lnTo>
                <a:lnTo>
                  <a:pt x="2103159" y="25399"/>
                </a:lnTo>
                <a:lnTo>
                  <a:pt x="3055480" y="25399"/>
                </a:lnTo>
                <a:lnTo>
                  <a:pt x="3148207" y="50799"/>
                </a:lnTo>
                <a:close/>
              </a:path>
              <a:path w="5702300" h="2641600">
                <a:moveTo>
                  <a:pt x="3330826" y="88899"/>
                </a:moveTo>
                <a:lnTo>
                  <a:pt x="1827812" y="88899"/>
                </a:lnTo>
                <a:lnTo>
                  <a:pt x="1964414" y="50799"/>
                </a:lnTo>
                <a:lnTo>
                  <a:pt x="3194224" y="50799"/>
                </a:lnTo>
                <a:lnTo>
                  <a:pt x="3330826" y="88899"/>
                </a:lnTo>
                <a:close/>
              </a:path>
              <a:path w="5702300" h="2641600">
                <a:moveTo>
                  <a:pt x="100798" y="2641599"/>
                </a:moveTo>
                <a:lnTo>
                  <a:pt x="0" y="2641599"/>
                </a:lnTo>
                <a:lnTo>
                  <a:pt x="0" y="1320799"/>
                </a:lnTo>
                <a:lnTo>
                  <a:pt x="20383" y="1295399"/>
                </a:lnTo>
                <a:lnTo>
                  <a:pt x="47181" y="1257299"/>
                </a:lnTo>
                <a:lnTo>
                  <a:pt x="74480" y="1219199"/>
                </a:lnTo>
                <a:lnTo>
                  <a:pt x="102275" y="1193799"/>
                </a:lnTo>
                <a:lnTo>
                  <a:pt x="130561" y="1155699"/>
                </a:lnTo>
                <a:lnTo>
                  <a:pt x="159333" y="1117599"/>
                </a:lnTo>
                <a:lnTo>
                  <a:pt x="188585" y="1079499"/>
                </a:lnTo>
                <a:lnTo>
                  <a:pt x="218313" y="1054099"/>
                </a:lnTo>
                <a:lnTo>
                  <a:pt x="248511" y="1015999"/>
                </a:lnTo>
                <a:lnTo>
                  <a:pt x="279174" y="990599"/>
                </a:lnTo>
                <a:lnTo>
                  <a:pt x="310297" y="952499"/>
                </a:lnTo>
                <a:lnTo>
                  <a:pt x="341875" y="914399"/>
                </a:lnTo>
                <a:lnTo>
                  <a:pt x="373902" y="888999"/>
                </a:lnTo>
                <a:lnTo>
                  <a:pt x="406374" y="863599"/>
                </a:lnTo>
                <a:lnTo>
                  <a:pt x="439285" y="825499"/>
                </a:lnTo>
                <a:lnTo>
                  <a:pt x="472630" y="800099"/>
                </a:lnTo>
                <a:lnTo>
                  <a:pt x="506404" y="761999"/>
                </a:lnTo>
                <a:lnTo>
                  <a:pt x="540602" y="736599"/>
                </a:lnTo>
                <a:lnTo>
                  <a:pt x="610249" y="685799"/>
                </a:lnTo>
                <a:lnTo>
                  <a:pt x="645687" y="647699"/>
                </a:lnTo>
                <a:lnTo>
                  <a:pt x="681529" y="622299"/>
                </a:lnTo>
                <a:lnTo>
                  <a:pt x="754400" y="571499"/>
                </a:lnTo>
                <a:lnTo>
                  <a:pt x="828823" y="520699"/>
                </a:lnTo>
                <a:lnTo>
                  <a:pt x="943273" y="444499"/>
                </a:lnTo>
                <a:lnTo>
                  <a:pt x="982154" y="431799"/>
                </a:lnTo>
                <a:lnTo>
                  <a:pt x="1100916" y="355599"/>
                </a:lnTo>
                <a:lnTo>
                  <a:pt x="1141193" y="342899"/>
                </a:lnTo>
                <a:lnTo>
                  <a:pt x="1222749" y="292099"/>
                </a:lnTo>
                <a:lnTo>
                  <a:pt x="1264018" y="279399"/>
                </a:lnTo>
                <a:lnTo>
                  <a:pt x="1305608" y="253999"/>
                </a:lnTo>
                <a:lnTo>
                  <a:pt x="1389729" y="228599"/>
                </a:lnTo>
                <a:lnTo>
                  <a:pt x="1432250" y="203199"/>
                </a:lnTo>
                <a:lnTo>
                  <a:pt x="1605280" y="152399"/>
                </a:lnTo>
                <a:lnTo>
                  <a:pt x="1649248" y="126999"/>
                </a:lnTo>
                <a:lnTo>
                  <a:pt x="1782778" y="88899"/>
                </a:lnTo>
                <a:lnTo>
                  <a:pt x="3375860" y="88899"/>
                </a:lnTo>
                <a:lnTo>
                  <a:pt x="3509390" y="126999"/>
                </a:lnTo>
                <a:lnTo>
                  <a:pt x="3553358" y="152399"/>
                </a:lnTo>
                <a:lnTo>
                  <a:pt x="3726388" y="203199"/>
                </a:lnTo>
                <a:lnTo>
                  <a:pt x="3768909" y="228599"/>
                </a:lnTo>
                <a:lnTo>
                  <a:pt x="3853030" y="253999"/>
                </a:lnTo>
                <a:lnTo>
                  <a:pt x="3894620" y="279399"/>
                </a:lnTo>
                <a:lnTo>
                  <a:pt x="3935889" y="292099"/>
                </a:lnTo>
                <a:lnTo>
                  <a:pt x="4017445" y="342899"/>
                </a:lnTo>
                <a:lnTo>
                  <a:pt x="4057722" y="355599"/>
                </a:lnTo>
                <a:lnTo>
                  <a:pt x="4176484" y="431799"/>
                </a:lnTo>
                <a:lnTo>
                  <a:pt x="4215365" y="444499"/>
                </a:lnTo>
                <a:lnTo>
                  <a:pt x="4329815" y="520699"/>
                </a:lnTo>
                <a:lnTo>
                  <a:pt x="4404238" y="571499"/>
                </a:lnTo>
                <a:lnTo>
                  <a:pt x="4477109" y="622299"/>
                </a:lnTo>
                <a:lnTo>
                  <a:pt x="2483308" y="622299"/>
                </a:lnTo>
                <a:lnTo>
                  <a:pt x="2435638" y="634999"/>
                </a:lnTo>
                <a:lnTo>
                  <a:pt x="2341009" y="634999"/>
                </a:lnTo>
                <a:lnTo>
                  <a:pt x="2294066" y="647699"/>
                </a:lnTo>
                <a:lnTo>
                  <a:pt x="2247381" y="647699"/>
                </a:lnTo>
                <a:lnTo>
                  <a:pt x="2200962" y="660399"/>
                </a:lnTo>
                <a:lnTo>
                  <a:pt x="2154816" y="660399"/>
                </a:lnTo>
                <a:lnTo>
                  <a:pt x="2108953" y="673099"/>
                </a:lnTo>
                <a:lnTo>
                  <a:pt x="2063379" y="673099"/>
                </a:lnTo>
                <a:lnTo>
                  <a:pt x="1710164" y="774699"/>
                </a:lnTo>
                <a:lnTo>
                  <a:pt x="1667553" y="800099"/>
                </a:lnTo>
                <a:lnTo>
                  <a:pt x="1583444" y="825499"/>
                </a:lnTo>
                <a:lnTo>
                  <a:pt x="1541962" y="850899"/>
                </a:lnTo>
                <a:lnTo>
                  <a:pt x="1500873" y="863599"/>
                </a:lnTo>
                <a:lnTo>
                  <a:pt x="1460184" y="888999"/>
                </a:lnTo>
                <a:lnTo>
                  <a:pt x="1419902" y="901699"/>
                </a:lnTo>
                <a:lnTo>
                  <a:pt x="1340596" y="952499"/>
                </a:lnTo>
                <a:lnTo>
                  <a:pt x="1301587" y="977899"/>
                </a:lnTo>
                <a:lnTo>
                  <a:pt x="1263018" y="990599"/>
                </a:lnTo>
                <a:lnTo>
                  <a:pt x="1187230" y="1041399"/>
                </a:lnTo>
                <a:lnTo>
                  <a:pt x="1113295" y="1092199"/>
                </a:lnTo>
                <a:lnTo>
                  <a:pt x="1041278" y="1142999"/>
                </a:lnTo>
                <a:lnTo>
                  <a:pt x="1006008" y="1168399"/>
                </a:lnTo>
                <a:lnTo>
                  <a:pt x="971240" y="1206499"/>
                </a:lnTo>
                <a:lnTo>
                  <a:pt x="936984" y="1231899"/>
                </a:lnTo>
                <a:lnTo>
                  <a:pt x="903246" y="1257299"/>
                </a:lnTo>
                <a:lnTo>
                  <a:pt x="870035" y="1295399"/>
                </a:lnTo>
                <a:lnTo>
                  <a:pt x="837359" y="1320799"/>
                </a:lnTo>
                <a:lnTo>
                  <a:pt x="805225" y="1346199"/>
                </a:lnTo>
                <a:lnTo>
                  <a:pt x="773641" y="1384299"/>
                </a:lnTo>
                <a:lnTo>
                  <a:pt x="742616" y="1409699"/>
                </a:lnTo>
                <a:lnTo>
                  <a:pt x="712156" y="1447799"/>
                </a:lnTo>
                <a:lnTo>
                  <a:pt x="682271" y="1485899"/>
                </a:lnTo>
                <a:lnTo>
                  <a:pt x="652967" y="1511299"/>
                </a:lnTo>
                <a:lnTo>
                  <a:pt x="624254" y="1549399"/>
                </a:lnTo>
                <a:lnTo>
                  <a:pt x="596138" y="1587499"/>
                </a:lnTo>
                <a:lnTo>
                  <a:pt x="568627" y="1625599"/>
                </a:lnTo>
                <a:lnTo>
                  <a:pt x="541731" y="1650999"/>
                </a:lnTo>
                <a:lnTo>
                  <a:pt x="515455" y="1689099"/>
                </a:lnTo>
                <a:lnTo>
                  <a:pt x="489809" y="1727199"/>
                </a:lnTo>
                <a:lnTo>
                  <a:pt x="464800" y="1765299"/>
                </a:lnTo>
                <a:lnTo>
                  <a:pt x="440436" y="1803399"/>
                </a:lnTo>
                <a:lnTo>
                  <a:pt x="416726" y="1841499"/>
                </a:lnTo>
                <a:lnTo>
                  <a:pt x="393676" y="1879599"/>
                </a:lnTo>
                <a:lnTo>
                  <a:pt x="371295" y="1917699"/>
                </a:lnTo>
                <a:lnTo>
                  <a:pt x="349590" y="1955799"/>
                </a:lnTo>
                <a:lnTo>
                  <a:pt x="328571" y="1993899"/>
                </a:lnTo>
                <a:lnTo>
                  <a:pt x="308243" y="2044699"/>
                </a:lnTo>
                <a:lnTo>
                  <a:pt x="288617" y="2082799"/>
                </a:lnTo>
                <a:lnTo>
                  <a:pt x="269698" y="2120899"/>
                </a:lnTo>
                <a:lnTo>
                  <a:pt x="251496" y="2158999"/>
                </a:lnTo>
                <a:lnTo>
                  <a:pt x="234017" y="2209799"/>
                </a:lnTo>
                <a:lnTo>
                  <a:pt x="217271" y="2247899"/>
                </a:lnTo>
                <a:lnTo>
                  <a:pt x="201265" y="2285999"/>
                </a:lnTo>
                <a:lnTo>
                  <a:pt x="186006" y="2336799"/>
                </a:lnTo>
                <a:lnTo>
                  <a:pt x="171503" y="2374899"/>
                </a:lnTo>
                <a:lnTo>
                  <a:pt x="157764" y="2412999"/>
                </a:lnTo>
                <a:lnTo>
                  <a:pt x="144796" y="2463799"/>
                </a:lnTo>
                <a:lnTo>
                  <a:pt x="132608" y="2501899"/>
                </a:lnTo>
                <a:lnTo>
                  <a:pt x="121207" y="2552699"/>
                </a:lnTo>
                <a:lnTo>
                  <a:pt x="110601" y="2590799"/>
                </a:lnTo>
                <a:lnTo>
                  <a:pt x="100798" y="2641599"/>
                </a:lnTo>
                <a:close/>
              </a:path>
              <a:path w="5702300" h="2641600">
                <a:moveTo>
                  <a:pt x="5702094" y="2641599"/>
                </a:moveTo>
                <a:lnTo>
                  <a:pt x="5057840" y="2641599"/>
                </a:lnTo>
                <a:lnTo>
                  <a:pt x="5048038" y="2590799"/>
                </a:lnTo>
                <a:lnTo>
                  <a:pt x="5037432" y="2552699"/>
                </a:lnTo>
                <a:lnTo>
                  <a:pt x="5026030" y="2501899"/>
                </a:lnTo>
                <a:lnTo>
                  <a:pt x="5013842" y="2463799"/>
                </a:lnTo>
                <a:lnTo>
                  <a:pt x="5000874" y="2412999"/>
                </a:lnTo>
                <a:lnTo>
                  <a:pt x="4987135" y="2374899"/>
                </a:lnTo>
                <a:lnTo>
                  <a:pt x="4972632" y="2336799"/>
                </a:lnTo>
                <a:lnTo>
                  <a:pt x="4957373" y="2285999"/>
                </a:lnTo>
                <a:lnTo>
                  <a:pt x="4941367" y="2247899"/>
                </a:lnTo>
                <a:lnTo>
                  <a:pt x="4924621" y="2209799"/>
                </a:lnTo>
                <a:lnTo>
                  <a:pt x="4907143" y="2158999"/>
                </a:lnTo>
                <a:lnTo>
                  <a:pt x="4888940" y="2120899"/>
                </a:lnTo>
                <a:lnTo>
                  <a:pt x="4870022" y="2082799"/>
                </a:lnTo>
                <a:lnTo>
                  <a:pt x="4850395" y="2044699"/>
                </a:lnTo>
                <a:lnTo>
                  <a:pt x="4830068" y="1993899"/>
                </a:lnTo>
                <a:lnTo>
                  <a:pt x="4809048" y="1955799"/>
                </a:lnTo>
                <a:lnTo>
                  <a:pt x="4787343" y="1917699"/>
                </a:lnTo>
                <a:lnTo>
                  <a:pt x="4764962" y="1879599"/>
                </a:lnTo>
                <a:lnTo>
                  <a:pt x="4741913" y="1841499"/>
                </a:lnTo>
                <a:lnTo>
                  <a:pt x="4718202" y="1803399"/>
                </a:lnTo>
                <a:lnTo>
                  <a:pt x="4693838" y="1765299"/>
                </a:lnTo>
                <a:lnTo>
                  <a:pt x="4668829" y="1727199"/>
                </a:lnTo>
                <a:lnTo>
                  <a:pt x="4643183" y="1689099"/>
                </a:lnTo>
                <a:lnTo>
                  <a:pt x="4616908" y="1650999"/>
                </a:lnTo>
                <a:lnTo>
                  <a:pt x="4590011" y="1625599"/>
                </a:lnTo>
                <a:lnTo>
                  <a:pt x="4562500" y="1587499"/>
                </a:lnTo>
                <a:lnTo>
                  <a:pt x="4534385" y="1549399"/>
                </a:lnTo>
                <a:lnTo>
                  <a:pt x="4505671" y="1511299"/>
                </a:lnTo>
                <a:lnTo>
                  <a:pt x="4476367" y="1485899"/>
                </a:lnTo>
                <a:lnTo>
                  <a:pt x="4446482" y="1447799"/>
                </a:lnTo>
                <a:lnTo>
                  <a:pt x="4416023" y="1409699"/>
                </a:lnTo>
                <a:lnTo>
                  <a:pt x="4384997" y="1384299"/>
                </a:lnTo>
                <a:lnTo>
                  <a:pt x="4353413" y="1346199"/>
                </a:lnTo>
                <a:lnTo>
                  <a:pt x="4321279" y="1320799"/>
                </a:lnTo>
                <a:lnTo>
                  <a:pt x="4288603" y="1295399"/>
                </a:lnTo>
                <a:lnTo>
                  <a:pt x="4255392" y="1257299"/>
                </a:lnTo>
                <a:lnTo>
                  <a:pt x="4221654" y="1231899"/>
                </a:lnTo>
                <a:lnTo>
                  <a:pt x="4187398" y="1206499"/>
                </a:lnTo>
                <a:lnTo>
                  <a:pt x="4152631" y="1168399"/>
                </a:lnTo>
                <a:lnTo>
                  <a:pt x="4117360" y="1142999"/>
                </a:lnTo>
                <a:lnTo>
                  <a:pt x="4045343" y="1092199"/>
                </a:lnTo>
                <a:lnTo>
                  <a:pt x="3971409" y="1041399"/>
                </a:lnTo>
                <a:lnTo>
                  <a:pt x="3895620" y="990599"/>
                </a:lnTo>
                <a:lnTo>
                  <a:pt x="3857051" y="977899"/>
                </a:lnTo>
                <a:lnTo>
                  <a:pt x="3818042" y="952499"/>
                </a:lnTo>
                <a:lnTo>
                  <a:pt x="3738736" y="901699"/>
                </a:lnTo>
                <a:lnTo>
                  <a:pt x="3698455" y="888999"/>
                </a:lnTo>
                <a:lnTo>
                  <a:pt x="3657765" y="863599"/>
                </a:lnTo>
                <a:lnTo>
                  <a:pt x="3616676" y="850899"/>
                </a:lnTo>
                <a:lnTo>
                  <a:pt x="3575194" y="825499"/>
                </a:lnTo>
                <a:lnTo>
                  <a:pt x="3491085" y="800099"/>
                </a:lnTo>
                <a:lnTo>
                  <a:pt x="3448474" y="774699"/>
                </a:lnTo>
                <a:lnTo>
                  <a:pt x="3095259" y="673099"/>
                </a:lnTo>
                <a:lnTo>
                  <a:pt x="3049685" y="673099"/>
                </a:lnTo>
                <a:lnTo>
                  <a:pt x="3003822" y="660399"/>
                </a:lnTo>
                <a:lnTo>
                  <a:pt x="2957677" y="660399"/>
                </a:lnTo>
                <a:lnTo>
                  <a:pt x="2911257" y="647699"/>
                </a:lnTo>
                <a:lnTo>
                  <a:pt x="2864572" y="647699"/>
                </a:lnTo>
                <a:lnTo>
                  <a:pt x="2817629" y="634999"/>
                </a:lnTo>
                <a:lnTo>
                  <a:pt x="2723000" y="634999"/>
                </a:lnTo>
                <a:lnTo>
                  <a:pt x="2675330" y="622299"/>
                </a:lnTo>
                <a:lnTo>
                  <a:pt x="4477109" y="622299"/>
                </a:lnTo>
                <a:lnTo>
                  <a:pt x="4512951" y="647699"/>
                </a:lnTo>
                <a:lnTo>
                  <a:pt x="4548389" y="685799"/>
                </a:lnTo>
                <a:lnTo>
                  <a:pt x="4618036" y="736599"/>
                </a:lnTo>
                <a:lnTo>
                  <a:pt x="4652234" y="761999"/>
                </a:lnTo>
                <a:lnTo>
                  <a:pt x="4686008" y="800099"/>
                </a:lnTo>
                <a:lnTo>
                  <a:pt x="4719353" y="825499"/>
                </a:lnTo>
                <a:lnTo>
                  <a:pt x="4752264" y="863599"/>
                </a:lnTo>
                <a:lnTo>
                  <a:pt x="4784736" y="888999"/>
                </a:lnTo>
                <a:lnTo>
                  <a:pt x="4816763" y="914399"/>
                </a:lnTo>
                <a:lnTo>
                  <a:pt x="4848341" y="952499"/>
                </a:lnTo>
                <a:lnTo>
                  <a:pt x="4879464" y="990599"/>
                </a:lnTo>
                <a:lnTo>
                  <a:pt x="4910127" y="1015999"/>
                </a:lnTo>
                <a:lnTo>
                  <a:pt x="4940325" y="1054099"/>
                </a:lnTo>
                <a:lnTo>
                  <a:pt x="4970053" y="1079499"/>
                </a:lnTo>
                <a:lnTo>
                  <a:pt x="4999305" y="1117599"/>
                </a:lnTo>
                <a:lnTo>
                  <a:pt x="5028077" y="1155699"/>
                </a:lnTo>
                <a:lnTo>
                  <a:pt x="5056363" y="1193799"/>
                </a:lnTo>
                <a:lnTo>
                  <a:pt x="5084158" y="1219199"/>
                </a:lnTo>
                <a:lnTo>
                  <a:pt x="5111457" y="1257299"/>
                </a:lnTo>
                <a:lnTo>
                  <a:pt x="5138255" y="1295399"/>
                </a:lnTo>
                <a:lnTo>
                  <a:pt x="5164547" y="1333499"/>
                </a:lnTo>
                <a:lnTo>
                  <a:pt x="5190327" y="1371599"/>
                </a:lnTo>
                <a:lnTo>
                  <a:pt x="5215590" y="1409699"/>
                </a:lnTo>
                <a:lnTo>
                  <a:pt x="5240332" y="1447799"/>
                </a:lnTo>
                <a:lnTo>
                  <a:pt x="5264546" y="1485899"/>
                </a:lnTo>
                <a:lnTo>
                  <a:pt x="5288228" y="1523999"/>
                </a:lnTo>
                <a:lnTo>
                  <a:pt x="5311373" y="1562099"/>
                </a:lnTo>
                <a:lnTo>
                  <a:pt x="5333976" y="1600199"/>
                </a:lnTo>
                <a:lnTo>
                  <a:pt x="5356030" y="1638299"/>
                </a:lnTo>
                <a:lnTo>
                  <a:pt x="5377532" y="1676399"/>
                </a:lnTo>
                <a:lnTo>
                  <a:pt x="5398476" y="1714499"/>
                </a:lnTo>
                <a:lnTo>
                  <a:pt x="5418857" y="1765299"/>
                </a:lnTo>
                <a:lnTo>
                  <a:pt x="5438670" y="1803399"/>
                </a:lnTo>
                <a:lnTo>
                  <a:pt x="5457909" y="1841499"/>
                </a:lnTo>
                <a:lnTo>
                  <a:pt x="5476569" y="1879599"/>
                </a:lnTo>
                <a:lnTo>
                  <a:pt x="5494646" y="1930399"/>
                </a:lnTo>
                <a:lnTo>
                  <a:pt x="5512133" y="1968499"/>
                </a:lnTo>
                <a:lnTo>
                  <a:pt x="5529027" y="2006599"/>
                </a:lnTo>
                <a:lnTo>
                  <a:pt x="5545321" y="2057399"/>
                </a:lnTo>
                <a:lnTo>
                  <a:pt x="5561011" y="2095499"/>
                </a:lnTo>
                <a:lnTo>
                  <a:pt x="5576091" y="2133599"/>
                </a:lnTo>
                <a:lnTo>
                  <a:pt x="5590557" y="2184399"/>
                </a:lnTo>
                <a:lnTo>
                  <a:pt x="5604402" y="2222499"/>
                </a:lnTo>
                <a:lnTo>
                  <a:pt x="5617623" y="2273299"/>
                </a:lnTo>
                <a:lnTo>
                  <a:pt x="5630213" y="2311399"/>
                </a:lnTo>
                <a:lnTo>
                  <a:pt x="5642168" y="2362199"/>
                </a:lnTo>
                <a:lnTo>
                  <a:pt x="5653482" y="2400299"/>
                </a:lnTo>
                <a:lnTo>
                  <a:pt x="5664151" y="2451099"/>
                </a:lnTo>
                <a:lnTo>
                  <a:pt x="5674168" y="2501899"/>
                </a:lnTo>
                <a:lnTo>
                  <a:pt x="5683530" y="2539999"/>
                </a:lnTo>
                <a:lnTo>
                  <a:pt x="5692230" y="2590799"/>
                </a:lnTo>
                <a:lnTo>
                  <a:pt x="5700264" y="2628899"/>
                </a:lnTo>
                <a:lnTo>
                  <a:pt x="5702094" y="26415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587759" y="0"/>
            <a:ext cx="5718810" cy="1803400"/>
          </a:xfrm>
          <a:custGeom>
            <a:avLst/>
            <a:gdLst/>
            <a:ahLst/>
            <a:cxnLst/>
            <a:rect l="l" t="t" r="r" b="b"/>
            <a:pathLst>
              <a:path w="5718809" h="1803400">
                <a:moveTo>
                  <a:pt x="3520034" y="1739899"/>
                </a:moveTo>
                <a:lnTo>
                  <a:pt x="2198666" y="1739899"/>
                </a:lnTo>
                <a:lnTo>
                  <a:pt x="1798216" y="1625599"/>
                </a:lnTo>
                <a:lnTo>
                  <a:pt x="1755101" y="1600199"/>
                </a:lnTo>
                <a:lnTo>
                  <a:pt x="1669760" y="1574799"/>
                </a:lnTo>
                <a:lnTo>
                  <a:pt x="1627544" y="1549399"/>
                </a:lnTo>
                <a:lnTo>
                  <a:pt x="1544049" y="1523999"/>
                </a:lnTo>
                <a:lnTo>
                  <a:pt x="1461836" y="1473199"/>
                </a:lnTo>
                <a:lnTo>
                  <a:pt x="1421224" y="1460499"/>
                </a:lnTo>
                <a:lnTo>
                  <a:pt x="1380947" y="1435099"/>
                </a:lnTo>
                <a:lnTo>
                  <a:pt x="1341012" y="1422399"/>
                </a:lnTo>
                <a:lnTo>
                  <a:pt x="1301423" y="1396999"/>
                </a:lnTo>
                <a:lnTo>
                  <a:pt x="1184785" y="1320799"/>
                </a:lnTo>
                <a:lnTo>
                  <a:pt x="1071451" y="1244599"/>
                </a:lnTo>
                <a:lnTo>
                  <a:pt x="997799" y="1193799"/>
                </a:lnTo>
                <a:lnTo>
                  <a:pt x="925718" y="1142999"/>
                </a:lnTo>
                <a:lnTo>
                  <a:pt x="855250" y="1092199"/>
                </a:lnTo>
                <a:lnTo>
                  <a:pt x="820633" y="1054099"/>
                </a:lnTo>
                <a:lnTo>
                  <a:pt x="752661" y="1003299"/>
                </a:lnTo>
                <a:lnTo>
                  <a:pt x="719316" y="965199"/>
                </a:lnTo>
                <a:lnTo>
                  <a:pt x="686405" y="939799"/>
                </a:lnTo>
                <a:lnTo>
                  <a:pt x="653933" y="914399"/>
                </a:lnTo>
                <a:lnTo>
                  <a:pt x="621906" y="876299"/>
                </a:lnTo>
                <a:lnTo>
                  <a:pt x="590328" y="850899"/>
                </a:lnTo>
                <a:lnTo>
                  <a:pt x="559205" y="812799"/>
                </a:lnTo>
                <a:lnTo>
                  <a:pt x="528542" y="774699"/>
                </a:lnTo>
                <a:lnTo>
                  <a:pt x="498344" y="749299"/>
                </a:lnTo>
                <a:lnTo>
                  <a:pt x="468616" y="711199"/>
                </a:lnTo>
                <a:lnTo>
                  <a:pt x="439364" y="673099"/>
                </a:lnTo>
                <a:lnTo>
                  <a:pt x="410592" y="647699"/>
                </a:lnTo>
                <a:lnTo>
                  <a:pt x="382306" y="609599"/>
                </a:lnTo>
                <a:lnTo>
                  <a:pt x="354511" y="571499"/>
                </a:lnTo>
                <a:lnTo>
                  <a:pt x="327212" y="533399"/>
                </a:lnTo>
                <a:lnTo>
                  <a:pt x="300414" y="495299"/>
                </a:lnTo>
                <a:lnTo>
                  <a:pt x="274122" y="469899"/>
                </a:lnTo>
                <a:lnTo>
                  <a:pt x="248342" y="431799"/>
                </a:lnTo>
                <a:lnTo>
                  <a:pt x="223079" y="393699"/>
                </a:lnTo>
                <a:lnTo>
                  <a:pt x="198338" y="355599"/>
                </a:lnTo>
                <a:lnTo>
                  <a:pt x="174123" y="317499"/>
                </a:lnTo>
                <a:lnTo>
                  <a:pt x="150441" y="279399"/>
                </a:lnTo>
                <a:lnTo>
                  <a:pt x="127296" y="241299"/>
                </a:lnTo>
                <a:lnTo>
                  <a:pt x="104693" y="203199"/>
                </a:lnTo>
                <a:lnTo>
                  <a:pt x="82639" y="152399"/>
                </a:lnTo>
                <a:lnTo>
                  <a:pt x="61137" y="114299"/>
                </a:lnTo>
                <a:lnTo>
                  <a:pt x="40193" y="76199"/>
                </a:lnTo>
                <a:lnTo>
                  <a:pt x="19812" y="38099"/>
                </a:lnTo>
                <a:lnTo>
                  <a:pt x="0" y="0"/>
                </a:lnTo>
                <a:lnTo>
                  <a:pt x="720362" y="0"/>
                </a:lnTo>
                <a:lnTo>
                  <a:pt x="744831" y="25399"/>
                </a:lnTo>
                <a:lnTo>
                  <a:pt x="769840" y="63499"/>
                </a:lnTo>
                <a:lnTo>
                  <a:pt x="795486" y="101599"/>
                </a:lnTo>
                <a:lnTo>
                  <a:pt x="821761" y="139699"/>
                </a:lnTo>
                <a:lnTo>
                  <a:pt x="848658" y="177799"/>
                </a:lnTo>
                <a:lnTo>
                  <a:pt x="876169" y="215899"/>
                </a:lnTo>
                <a:lnTo>
                  <a:pt x="904285" y="241299"/>
                </a:lnTo>
                <a:lnTo>
                  <a:pt x="932998" y="279399"/>
                </a:lnTo>
                <a:lnTo>
                  <a:pt x="962302" y="317499"/>
                </a:lnTo>
                <a:lnTo>
                  <a:pt x="992187" y="342899"/>
                </a:lnTo>
                <a:lnTo>
                  <a:pt x="1022646" y="380999"/>
                </a:lnTo>
                <a:lnTo>
                  <a:pt x="1053672" y="419099"/>
                </a:lnTo>
                <a:lnTo>
                  <a:pt x="1085256" y="444499"/>
                </a:lnTo>
                <a:lnTo>
                  <a:pt x="1117390" y="469899"/>
                </a:lnTo>
                <a:lnTo>
                  <a:pt x="1150066" y="507999"/>
                </a:lnTo>
                <a:lnTo>
                  <a:pt x="1183277" y="533399"/>
                </a:lnTo>
                <a:lnTo>
                  <a:pt x="1217015" y="571499"/>
                </a:lnTo>
                <a:lnTo>
                  <a:pt x="1251271" y="596899"/>
                </a:lnTo>
                <a:lnTo>
                  <a:pt x="1286039" y="622299"/>
                </a:lnTo>
                <a:lnTo>
                  <a:pt x="1357074" y="673099"/>
                </a:lnTo>
                <a:lnTo>
                  <a:pt x="1430058" y="723899"/>
                </a:lnTo>
                <a:lnTo>
                  <a:pt x="1504927" y="774699"/>
                </a:lnTo>
                <a:lnTo>
                  <a:pt x="1581618" y="825499"/>
                </a:lnTo>
                <a:lnTo>
                  <a:pt x="1620627" y="850899"/>
                </a:lnTo>
                <a:lnTo>
                  <a:pt x="1660068" y="863599"/>
                </a:lnTo>
                <a:lnTo>
                  <a:pt x="1740214" y="914399"/>
                </a:lnTo>
                <a:lnTo>
                  <a:pt x="1780904" y="927099"/>
                </a:lnTo>
                <a:lnTo>
                  <a:pt x="1821993" y="952499"/>
                </a:lnTo>
                <a:lnTo>
                  <a:pt x="1863475" y="965199"/>
                </a:lnTo>
                <a:lnTo>
                  <a:pt x="1905341" y="990599"/>
                </a:lnTo>
                <a:lnTo>
                  <a:pt x="2076492" y="1041399"/>
                </a:lnTo>
                <a:lnTo>
                  <a:pt x="2120162" y="1066799"/>
                </a:lnTo>
                <a:lnTo>
                  <a:pt x="2208506" y="1092199"/>
                </a:lnTo>
                <a:lnTo>
                  <a:pt x="2253163" y="1092199"/>
                </a:lnTo>
                <a:lnTo>
                  <a:pt x="2388984" y="1130299"/>
                </a:lnTo>
                <a:lnTo>
                  <a:pt x="2434847" y="1130299"/>
                </a:lnTo>
                <a:lnTo>
                  <a:pt x="2480993" y="1142999"/>
                </a:lnTo>
                <a:lnTo>
                  <a:pt x="2527412" y="1142999"/>
                </a:lnTo>
                <a:lnTo>
                  <a:pt x="2574097" y="1155699"/>
                </a:lnTo>
                <a:lnTo>
                  <a:pt x="2621040" y="1155699"/>
                </a:lnTo>
                <a:lnTo>
                  <a:pt x="2668233" y="1168399"/>
                </a:lnTo>
                <a:lnTo>
                  <a:pt x="4757140" y="1168399"/>
                </a:lnTo>
                <a:lnTo>
                  <a:pt x="4684269" y="1219199"/>
                </a:lnTo>
                <a:lnTo>
                  <a:pt x="4609846" y="1269999"/>
                </a:lnTo>
                <a:lnTo>
                  <a:pt x="4495396" y="1346199"/>
                </a:lnTo>
                <a:lnTo>
                  <a:pt x="4377688" y="1422399"/>
                </a:lnTo>
                <a:lnTo>
                  <a:pt x="4337753" y="1435099"/>
                </a:lnTo>
                <a:lnTo>
                  <a:pt x="4297476" y="1460499"/>
                </a:lnTo>
                <a:lnTo>
                  <a:pt x="4256863" y="1473199"/>
                </a:lnTo>
                <a:lnTo>
                  <a:pt x="4174651" y="1523999"/>
                </a:lnTo>
                <a:lnTo>
                  <a:pt x="4091155" y="1549399"/>
                </a:lnTo>
                <a:lnTo>
                  <a:pt x="4048940" y="1574799"/>
                </a:lnTo>
                <a:lnTo>
                  <a:pt x="3963599" y="1600199"/>
                </a:lnTo>
                <a:lnTo>
                  <a:pt x="3920484" y="1625599"/>
                </a:lnTo>
                <a:lnTo>
                  <a:pt x="3520034" y="1739899"/>
                </a:lnTo>
                <a:close/>
              </a:path>
              <a:path w="5718809" h="1803400">
                <a:moveTo>
                  <a:pt x="4757140" y="1168399"/>
                </a:moveTo>
                <a:lnTo>
                  <a:pt x="3050467" y="1168399"/>
                </a:lnTo>
                <a:lnTo>
                  <a:pt x="3097660" y="1155699"/>
                </a:lnTo>
                <a:lnTo>
                  <a:pt x="3144603" y="1155699"/>
                </a:lnTo>
                <a:lnTo>
                  <a:pt x="3191288" y="1142999"/>
                </a:lnTo>
                <a:lnTo>
                  <a:pt x="3237707" y="1142999"/>
                </a:lnTo>
                <a:lnTo>
                  <a:pt x="3283853" y="1130299"/>
                </a:lnTo>
                <a:lnTo>
                  <a:pt x="3329716" y="1130299"/>
                </a:lnTo>
                <a:lnTo>
                  <a:pt x="3465537" y="1092199"/>
                </a:lnTo>
                <a:lnTo>
                  <a:pt x="3510194" y="1092199"/>
                </a:lnTo>
                <a:lnTo>
                  <a:pt x="3598538" y="1066799"/>
                </a:lnTo>
                <a:lnTo>
                  <a:pt x="3642208" y="1041399"/>
                </a:lnTo>
                <a:lnTo>
                  <a:pt x="3813359" y="990599"/>
                </a:lnTo>
                <a:lnTo>
                  <a:pt x="3855225" y="965199"/>
                </a:lnTo>
                <a:lnTo>
                  <a:pt x="3896707" y="952499"/>
                </a:lnTo>
                <a:lnTo>
                  <a:pt x="3937796" y="927099"/>
                </a:lnTo>
                <a:lnTo>
                  <a:pt x="3978486" y="914399"/>
                </a:lnTo>
                <a:lnTo>
                  <a:pt x="4058632" y="863599"/>
                </a:lnTo>
                <a:lnTo>
                  <a:pt x="4098073" y="850899"/>
                </a:lnTo>
                <a:lnTo>
                  <a:pt x="4137082" y="825499"/>
                </a:lnTo>
                <a:lnTo>
                  <a:pt x="4213773" y="774699"/>
                </a:lnTo>
                <a:lnTo>
                  <a:pt x="4288642" y="723899"/>
                </a:lnTo>
                <a:lnTo>
                  <a:pt x="4361626" y="673099"/>
                </a:lnTo>
                <a:lnTo>
                  <a:pt x="4432661" y="622299"/>
                </a:lnTo>
                <a:lnTo>
                  <a:pt x="4467429" y="596899"/>
                </a:lnTo>
                <a:lnTo>
                  <a:pt x="4501685" y="571499"/>
                </a:lnTo>
                <a:lnTo>
                  <a:pt x="4535423" y="533399"/>
                </a:lnTo>
                <a:lnTo>
                  <a:pt x="4568634" y="507999"/>
                </a:lnTo>
                <a:lnTo>
                  <a:pt x="4601310" y="469899"/>
                </a:lnTo>
                <a:lnTo>
                  <a:pt x="4633444" y="444499"/>
                </a:lnTo>
                <a:lnTo>
                  <a:pt x="4665028" y="419099"/>
                </a:lnTo>
                <a:lnTo>
                  <a:pt x="4696053" y="380999"/>
                </a:lnTo>
                <a:lnTo>
                  <a:pt x="4726513" y="342899"/>
                </a:lnTo>
                <a:lnTo>
                  <a:pt x="4756398" y="317499"/>
                </a:lnTo>
                <a:lnTo>
                  <a:pt x="4785702" y="279399"/>
                </a:lnTo>
                <a:lnTo>
                  <a:pt x="4814415" y="241299"/>
                </a:lnTo>
                <a:lnTo>
                  <a:pt x="4842531" y="215899"/>
                </a:lnTo>
                <a:lnTo>
                  <a:pt x="4870042" y="177799"/>
                </a:lnTo>
                <a:lnTo>
                  <a:pt x="4896938" y="139699"/>
                </a:lnTo>
                <a:lnTo>
                  <a:pt x="4923214" y="101599"/>
                </a:lnTo>
                <a:lnTo>
                  <a:pt x="4948860" y="63499"/>
                </a:lnTo>
                <a:lnTo>
                  <a:pt x="4973869" y="25399"/>
                </a:lnTo>
                <a:lnTo>
                  <a:pt x="4998338" y="0"/>
                </a:lnTo>
                <a:lnTo>
                  <a:pt x="5718700" y="0"/>
                </a:lnTo>
                <a:lnTo>
                  <a:pt x="5698888" y="38099"/>
                </a:lnTo>
                <a:lnTo>
                  <a:pt x="5678507" y="76199"/>
                </a:lnTo>
                <a:lnTo>
                  <a:pt x="5657563" y="114299"/>
                </a:lnTo>
                <a:lnTo>
                  <a:pt x="5636061" y="152399"/>
                </a:lnTo>
                <a:lnTo>
                  <a:pt x="5614006" y="203199"/>
                </a:lnTo>
                <a:lnTo>
                  <a:pt x="5591404" y="241299"/>
                </a:lnTo>
                <a:lnTo>
                  <a:pt x="5568259" y="279399"/>
                </a:lnTo>
                <a:lnTo>
                  <a:pt x="5544577" y="317499"/>
                </a:lnTo>
                <a:lnTo>
                  <a:pt x="5520362" y="355599"/>
                </a:lnTo>
                <a:lnTo>
                  <a:pt x="5495621" y="393699"/>
                </a:lnTo>
                <a:lnTo>
                  <a:pt x="5470358" y="431799"/>
                </a:lnTo>
                <a:lnTo>
                  <a:pt x="5444578" y="469899"/>
                </a:lnTo>
                <a:lnTo>
                  <a:pt x="5418286" y="495299"/>
                </a:lnTo>
                <a:lnTo>
                  <a:pt x="5391488" y="533399"/>
                </a:lnTo>
                <a:lnTo>
                  <a:pt x="5364189" y="571499"/>
                </a:lnTo>
                <a:lnTo>
                  <a:pt x="5336394" y="609599"/>
                </a:lnTo>
                <a:lnTo>
                  <a:pt x="5308108" y="647699"/>
                </a:lnTo>
                <a:lnTo>
                  <a:pt x="5279336" y="673099"/>
                </a:lnTo>
                <a:lnTo>
                  <a:pt x="5250084" y="711199"/>
                </a:lnTo>
                <a:lnTo>
                  <a:pt x="5220356" y="749299"/>
                </a:lnTo>
                <a:lnTo>
                  <a:pt x="5190158" y="774699"/>
                </a:lnTo>
                <a:lnTo>
                  <a:pt x="5159495" y="812799"/>
                </a:lnTo>
                <a:lnTo>
                  <a:pt x="5128372" y="850899"/>
                </a:lnTo>
                <a:lnTo>
                  <a:pt x="5096794" y="876299"/>
                </a:lnTo>
                <a:lnTo>
                  <a:pt x="5064767" y="914399"/>
                </a:lnTo>
                <a:lnTo>
                  <a:pt x="5032295" y="939799"/>
                </a:lnTo>
                <a:lnTo>
                  <a:pt x="4999384" y="965199"/>
                </a:lnTo>
                <a:lnTo>
                  <a:pt x="4966039" y="1003299"/>
                </a:lnTo>
                <a:lnTo>
                  <a:pt x="4898067" y="1054099"/>
                </a:lnTo>
                <a:lnTo>
                  <a:pt x="4863450" y="1092199"/>
                </a:lnTo>
                <a:lnTo>
                  <a:pt x="4792982" y="1142999"/>
                </a:lnTo>
                <a:lnTo>
                  <a:pt x="4757140" y="1168399"/>
                </a:lnTo>
                <a:close/>
              </a:path>
              <a:path w="5718809" h="1803400">
                <a:moveTo>
                  <a:pt x="3381988" y="1765299"/>
                </a:moveTo>
                <a:lnTo>
                  <a:pt x="2336712" y="1765299"/>
                </a:lnTo>
                <a:lnTo>
                  <a:pt x="2244445" y="1739899"/>
                </a:lnTo>
                <a:lnTo>
                  <a:pt x="3474255" y="1739899"/>
                </a:lnTo>
                <a:lnTo>
                  <a:pt x="3381988" y="1765299"/>
                </a:lnTo>
                <a:close/>
              </a:path>
              <a:path w="5718809" h="1803400">
                <a:moveTo>
                  <a:pt x="3288810" y="1777999"/>
                </a:moveTo>
                <a:lnTo>
                  <a:pt x="2429889" y="1777999"/>
                </a:lnTo>
                <a:lnTo>
                  <a:pt x="2383190" y="1765299"/>
                </a:lnTo>
                <a:lnTo>
                  <a:pt x="3335510" y="1765299"/>
                </a:lnTo>
                <a:lnTo>
                  <a:pt x="3288810" y="1777999"/>
                </a:lnTo>
                <a:close/>
              </a:path>
              <a:path w="5718809" h="1803400">
                <a:moveTo>
                  <a:pt x="3194764" y="1790699"/>
                </a:moveTo>
                <a:lnTo>
                  <a:pt x="2523936" y="1790699"/>
                </a:lnTo>
                <a:lnTo>
                  <a:pt x="2476807" y="1777999"/>
                </a:lnTo>
                <a:lnTo>
                  <a:pt x="3241893" y="1777999"/>
                </a:lnTo>
                <a:lnTo>
                  <a:pt x="3194764" y="1790699"/>
                </a:lnTo>
                <a:close/>
              </a:path>
              <a:path w="5718809" h="1803400">
                <a:moveTo>
                  <a:pt x="3052154" y="1803399"/>
                </a:moveTo>
                <a:lnTo>
                  <a:pt x="2666546" y="1803399"/>
                </a:lnTo>
                <a:lnTo>
                  <a:pt x="2618811" y="1790699"/>
                </a:lnTo>
                <a:lnTo>
                  <a:pt x="3099889" y="1790699"/>
                </a:lnTo>
                <a:lnTo>
                  <a:pt x="3052154" y="18033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59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55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66" y="985840"/>
            <a:ext cx="14600268" cy="4279106"/>
          </a:xfrm>
        </p:spPr>
        <p:txBody>
          <a:bodyPr anchor="b">
            <a:normAutofit/>
          </a:bodyPr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3866" y="5403058"/>
            <a:ext cx="14600268" cy="2250281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79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3132479"/>
            <a:ext cx="7659006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105" y="3132479"/>
            <a:ext cx="7641231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88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0421" y="3953016"/>
            <a:ext cx="14067156" cy="1540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1" i="0">
                <a:solidFill>
                  <a:srgbClr val="46C4F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4528" y="2000362"/>
            <a:ext cx="9968865" cy="5864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373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1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258" y="3255217"/>
            <a:ext cx="9323705" cy="221637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ts val="8850"/>
              </a:lnSpc>
              <a:spcBef>
                <a:spcPts val="55"/>
              </a:spcBef>
            </a:pPr>
            <a:r>
              <a:rPr lang="en-IN" sz="7200" b="1" spc="625" dirty="0">
                <a:solidFill>
                  <a:srgbClr val="FFFFFF"/>
                </a:solidFill>
                <a:latin typeface="Trebuchet MS"/>
                <a:cs typeface="Trebuchet MS"/>
              </a:rPr>
              <a:t>FREELANCE JOB APP</a:t>
            </a:r>
            <a:endParaRPr lang="en-IN" sz="7200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A5578-862B-93D1-9F9E-304274FA8977}"/>
              </a:ext>
            </a:extLst>
          </p:cNvPr>
          <p:cNvSpPr txBox="1"/>
          <p:nvPr/>
        </p:nvSpPr>
        <p:spPr>
          <a:xfrm>
            <a:off x="1016258" y="5753100"/>
            <a:ext cx="34033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Lavin Valechha</a:t>
            </a:r>
          </a:p>
          <a:p>
            <a:r>
              <a:rPr lang="en-US" sz="4000" dirty="0">
                <a:solidFill>
                  <a:schemeClr val="bg1"/>
                </a:solidFill>
              </a:rPr>
              <a:t>D15B</a:t>
            </a:r>
          </a:p>
          <a:p>
            <a:r>
              <a:rPr lang="en-US" sz="4000" dirty="0">
                <a:solidFill>
                  <a:schemeClr val="bg1"/>
                </a:solidFill>
              </a:rPr>
              <a:t>70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46017-1AE9-285D-1F26-AF6338C1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47700"/>
            <a:ext cx="5763110" cy="899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D9E5A7-7F10-48E9-0CF0-33CE680FB950}"/>
              </a:ext>
            </a:extLst>
          </p:cNvPr>
          <p:cNvSpPr txBox="1"/>
          <p:nvPr/>
        </p:nvSpPr>
        <p:spPr>
          <a:xfrm>
            <a:off x="533400" y="3467100"/>
            <a:ext cx="8839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Particular listing: This is particular listing where user can comment “interested, write their email id, contact or anything to connect”.</a:t>
            </a:r>
          </a:p>
          <a:p>
            <a:r>
              <a:rPr lang="en-US" sz="4000" dirty="0">
                <a:solidFill>
                  <a:schemeClr val="bg1"/>
                </a:solidFill>
              </a:rPr>
              <a:t>Or they can directly email the </a:t>
            </a:r>
            <a:r>
              <a:rPr lang="en-US" sz="4000" dirty="0" err="1">
                <a:solidFill>
                  <a:schemeClr val="bg1"/>
                </a:solidFill>
              </a:rPr>
              <a:t>the</a:t>
            </a:r>
            <a:r>
              <a:rPr lang="en-US" sz="4000" dirty="0">
                <a:solidFill>
                  <a:schemeClr val="bg1"/>
                </a:solidFill>
              </a:rPr>
              <a:t> person who listed the job.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66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5708B8-6F3A-5085-85CA-74AA4562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648702"/>
            <a:ext cx="5477342" cy="89895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BE4F01-335A-6D98-6C1A-93E845B575A6}"/>
              </a:ext>
            </a:extLst>
          </p:cNvPr>
          <p:cNvSpPr txBox="1"/>
          <p:nvPr/>
        </p:nvSpPr>
        <p:spPr>
          <a:xfrm>
            <a:off x="535858" y="4000500"/>
            <a:ext cx="922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Upload feature: This is where the user can list the job and fill in all the details regarding the project.</a:t>
            </a:r>
          </a:p>
          <a:p>
            <a:r>
              <a:rPr lang="en-US" sz="4000" dirty="0">
                <a:solidFill>
                  <a:schemeClr val="bg1"/>
                </a:solidFill>
              </a:rPr>
              <a:t>It includes Job category.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95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8287999" cy="10286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21628" y="1735886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89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28700" y="905398"/>
            <a:ext cx="438150" cy="542290"/>
            <a:chOff x="1028700" y="905398"/>
            <a:chExt cx="438150" cy="542290"/>
          </a:xfrm>
        </p:grpSpPr>
        <p:sp>
          <p:nvSpPr>
            <p:cNvPr id="6" name="object 6"/>
            <p:cNvSpPr/>
            <p:nvPr/>
          </p:nvSpPr>
          <p:spPr>
            <a:xfrm>
              <a:off x="1028700" y="905407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90">
                  <a:moveTo>
                    <a:pt x="438086" y="249008"/>
                  </a:moveTo>
                  <a:lnTo>
                    <a:pt x="268706" y="249008"/>
                  </a:lnTo>
                  <a:lnTo>
                    <a:pt x="123812" y="393573"/>
                  </a:lnTo>
                  <a:lnTo>
                    <a:pt x="207873" y="478713"/>
                  </a:lnTo>
                  <a:lnTo>
                    <a:pt x="438086" y="249008"/>
                  </a:lnTo>
                  <a:close/>
                </a:path>
                <a:path w="438150" h="478790">
                  <a:moveTo>
                    <a:pt x="438086" y="0"/>
                  </a:moveTo>
                  <a:lnTo>
                    <a:pt x="270586" y="0"/>
                  </a:lnTo>
                  <a:lnTo>
                    <a:pt x="0" y="270014"/>
                  </a:lnTo>
                  <a:lnTo>
                    <a:pt x="83743" y="353593"/>
                  </a:lnTo>
                  <a:lnTo>
                    <a:pt x="438086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580" y="1216331"/>
              <a:ext cx="315217" cy="2312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6585" y="1307748"/>
              <a:ext cx="76526" cy="76363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85463" y="2843349"/>
            <a:ext cx="6602536" cy="490537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08821" y="456425"/>
            <a:ext cx="791527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00" spc="380" dirty="0">
                <a:solidFill>
                  <a:srgbClr val="FFFFFF"/>
                </a:solidFill>
              </a:rPr>
              <a:t>FUTURE</a:t>
            </a:r>
            <a:r>
              <a:rPr sz="7700" spc="-315" dirty="0">
                <a:solidFill>
                  <a:srgbClr val="FFFFFF"/>
                </a:solidFill>
              </a:rPr>
              <a:t> </a:t>
            </a:r>
            <a:r>
              <a:rPr sz="7700" spc="530" dirty="0">
                <a:solidFill>
                  <a:srgbClr val="FFFFFF"/>
                </a:solidFill>
              </a:rPr>
              <a:t>SCOPE:</a:t>
            </a:r>
            <a:endParaRPr sz="7700"/>
          </a:p>
        </p:txBody>
      </p:sp>
      <p:sp>
        <p:nvSpPr>
          <p:cNvPr id="13" name="object 13"/>
          <p:cNvSpPr/>
          <p:nvPr/>
        </p:nvSpPr>
        <p:spPr>
          <a:xfrm>
            <a:off x="5723180" y="0"/>
            <a:ext cx="5596890" cy="1676400"/>
          </a:xfrm>
          <a:custGeom>
            <a:avLst/>
            <a:gdLst/>
            <a:ahLst/>
            <a:cxnLst/>
            <a:rect l="l" t="t" r="r" b="b"/>
            <a:pathLst>
              <a:path w="5596890" h="1676400">
                <a:moveTo>
                  <a:pt x="3413289" y="1625599"/>
                </a:moveTo>
                <a:lnTo>
                  <a:pt x="2183480" y="1625599"/>
                </a:lnTo>
                <a:lnTo>
                  <a:pt x="1694135" y="1485899"/>
                </a:lnTo>
                <a:lnTo>
                  <a:pt x="1651315" y="1460499"/>
                </a:lnTo>
                <a:lnTo>
                  <a:pt x="1566579" y="1435099"/>
                </a:lnTo>
                <a:lnTo>
                  <a:pt x="1524673" y="1409699"/>
                </a:lnTo>
                <a:lnTo>
                  <a:pt x="1483084" y="1396999"/>
                </a:lnTo>
                <a:lnTo>
                  <a:pt x="1441814" y="1371599"/>
                </a:lnTo>
                <a:lnTo>
                  <a:pt x="1400871" y="1358899"/>
                </a:lnTo>
                <a:lnTo>
                  <a:pt x="1319981" y="1308099"/>
                </a:lnTo>
                <a:lnTo>
                  <a:pt x="1280046" y="1295399"/>
                </a:lnTo>
                <a:lnTo>
                  <a:pt x="1162339" y="1219199"/>
                </a:lnTo>
                <a:lnTo>
                  <a:pt x="1123820" y="1206499"/>
                </a:lnTo>
                <a:lnTo>
                  <a:pt x="1010485" y="1130299"/>
                </a:lnTo>
                <a:lnTo>
                  <a:pt x="936833" y="1079499"/>
                </a:lnTo>
                <a:lnTo>
                  <a:pt x="900594" y="1041399"/>
                </a:lnTo>
                <a:lnTo>
                  <a:pt x="829314" y="990599"/>
                </a:lnTo>
                <a:lnTo>
                  <a:pt x="759667" y="939799"/>
                </a:lnTo>
                <a:lnTo>
                  <a:pt x="725469" y="901699"/>
                </a:lnTo>
                <a:lnTo>
                  <a:pt x="658350" y="850899"/>
                </a:lnTo>
                <a:lnTo>
                  <a:pt x="625439" y="812799"/>
                </a:lnTo>
                <a:lnTo>
                  <a:pt x="592967" y="787399"/>
                </a:lnTo>
                <a:lnTo>
                  <a:pt x="560940" y="749299"/>
                </a:lnTo>
                <a:lnTo>
                  <a:pt x="529362" y="723899"/>
                </a:lnTo>
                <a:lnTo>
                  <a:pt x="498239" y="685799"/>
                </a:lnTo>
                <a:lnTo>
                  <a:pt x="467576" y="660399"/>
                </a:lnTo>
                <a:lnTo>
                  <a:pt x="437378" y="622299"/>
                </a:lnTo>
                <a:lnTo>
                  <a:pt x="407650" y="584199"/>
                </a:lnTo>
                <a:lnTo>
                  <a:pt x="378398" y="558799"/>
                </a:lnTo>
                <a:lnTo>
                  <a:pt x="349626" y="520699"/>
                </a:lnTo>
                <a:lnTo>
                  <a:pt x="321340" y="482599"/>
                </a:lnTo>
                <a:lnTo>
                  <a:pt x="293545" y="444499"/>
                </a:lnTo>
                <a:lnTo>
                  <a:pt x="266246" y="419099"/>
                </a:lnTo>
                <a:lnTo>
                  <a:pt x="239448" y="380999"/>
                </a:lnTo>
                <a:lnTo>
                  <a:pt x="213156" y="342899"/>
                </a:lnTo>
                <a:lnTo>
                  <a:pt x="187376" y="304799"/>
                </a:lnTo>
                <a:lnTo>
                  <a:pt x="162113" y="266699"/>
                </a:lnTo>
                <a:lnTo>
                  <a:pt x="137372" y="228599"/>
                </a:lnTo>
                <a:lnTo>
                  <a:pt x="113157" y="190499"/>
                </a:lnTo>
                <a:lnTo>
                  <a:pt x="89475" y="152399"/>
                </a:lnTo>
                <a:lnTo>
                  <a:pt x="66330" y="114299"/>
                </a:lnTo>
                <a:lnTo>
                  <a:pt x="43728" y="76199"/>
                </a:lnTo>
                <a:lnTo>
                  <a:pt x="21673" y="38099"/>
                </a:lnTo>
                <a:lnTo>
                  <a:pt x="0" y="0"/>
                </a:lnTo>
                <a:lnTo>
                  <a:pt x="743253" y="0"/>
                </a:lnTo>
                <a:lnTo>
                  <a:pt x="760796" y="12699"/>
                </a:lnTo>
                <a:lnTo>
                  <a:pt x="787692" y="50799"/>
                </a:lnTo>
                <a:lnTo>
                  <a:pt x="815203" y="88899"/>
                </a:lnTo>
                <a:lnTo>
                  <a:pt x="843319" y="126999"/>
                </a:lnTo>
                <a:lnTo>
                  <a:pt x="872032" y="152399"/>
                </a:lnTo>
                <a:lnTo>
                  <a:pt x="901336" y="190499"/>
                </a:lnTo>
                <a:lnTo>
                  <a:pt x="931221" y="228599"/>
                </a:lnTo>
                <a:lnTo>
                  <a:pt x="961681" y="253999"/>
                </a:lnTo>
                <a:lnTo>
                  <a:pt x="992706" y="292099"/>
                </a:lnTo>
                <a:lnTo>
                  <a:pt x="1024290" y="317499"/>
                </a:lnTo>
                <a:lnTo>
                  <a:pt x="1056424" y="355599"/>
                </a:lnTo>
                <a:lnTo>
                  <a:pt x="1089101" y="380999"/>
                </a:lnTo>
                <a:lnTo>
                  <a:pt x="1122312" y="406399"/>
                </a:lnTo>
                <a:lnTo>
                  <a:pt x="1156049" y="444499"/>
                </a:lnTo>
                <a:lnTo>
                  <a:pt x="1190306" y="469899"/>
                </a:lnTo>
                <a:lnTo>
                  <a:pt x="1225073" y="495299"/>
                </a:lnTo>
                <a:lnTo>
                  <a:pt x="1260343" y="520699"/>
                </a:lnTo>
                <a:lnTo>
                  <a:pt x="1296108" y="558799"/>
                </a:lnTo>
                <a:lnTo>
                  <a:pt x="1369092" y="609599"/>
                </a:lnTo>
                <a:lnTo>
                  <a:pt x="1443961" y="660399"/>
                </a:lnTo>
                <a:lnTo>
                  <a:pt x="1482083" y="673099"/>
                </a:lnTo>
                <a:lnTo>
                  <a:pt x="1559662" y="723899"/>
                </a:lnTo>
                <a:lnTo>
                  <a:pt x="1599103" y="749299"/>
                </a:lnTo>
                <a:lnTo>
                  <a:pt x="1638968" y="761999"/>
                </a:lnTo>
                <a:lnTo>
                  <a:pt x="1679249" y="787399"/>
                </a:lnTo>
                <a:lnTo>
                  <a:pt x="1719938" y="800099"/>
                </a:lnTo>
                <a:lnTo>
                  <a:pt x="1761027" y="825499"/>
                </a:lnTo>
                <a:lnTo>
                  <a:pt x="1802509" y="838199"/>
                </a:lnTo>
                <a:lnTo>
                  <a:pt x="1844375" y="863599"/>
                </a:lnTo>
                <a:lnTo>
                  <a:pt x="1929229" y="888999"/>
                </a:lnTo>
                <a:lnTo>
                  <a:pt x="1972202" y="914399"/>
                </a:lnTo>
                <a:lnTo>
                  <a:pt x="2237168" y="990599"/>
                </a:lnTo>
                <a:lnTo>
                  <a:pt x="2282444" y="990599"/>
                </a:lnTo>
                <a:lnTo>
                  <a:pt x="2373881" y="1015999"/>
                </a:lnTo>
                <a:lnTo>
                  <a:pt x="2420027" y="1015999"/>
                </a:lnTo>
                <a:lnTo>
                  <a:pt x="2466446" y="1028699"/>
                </a:lnTo>
                <a:lnTo>
                  <a:pt x="2513131" y="1028699"/>
                </a:lnTo>
                <a:lnTo>
                  <a:pt x="2560074" y="1041399"/>
                </a:lnTo>
                <a:lnTo>
                  <a:pt x="4696175" y="1041399"/>
                </a:lnTo>
                <a:lnTo>
                  <a:pt x="4659935" y="1079499"/>
                </a:lnTo>
                <a:lnTo>
                  <a:pt x="4586283" y="1130299"/>
                </a:lnTo>
                <a:lnTo>
                  <a:pt x="4472949" y="1206499"/>
                </a:lnTo>
                <a:lnTo>
                  <a:pt x="4434430" y="1219199"/>
                </a:lnTo>
                <a:lnTo>
                  <a:pt x="4316722" y="1295399"/>
                </a:lnTo>
                <a:lnTo>
                  <a:pt x="4276787" y="1308099"/>
                </a:lnTo>
                <a:lnTo>
                  <a:pt x="4195898" y="1358899"/>
                </a:lnTo>
                <a:lnTo>
                  <a:pt x="4154954" y="1371599"/>
                </a:lnTo>
                <a:lnTo>
                  <a:pt x="4113685" y="1396999"/>
                </a:lnTo>
                <a:lnTo>
                  <a:pt x="4072095" y="1409699"/>
                </a:lnTo>
                <a:lnTo>
                  <a:pt x="4030190" y="1435099"/>
                </a:lnTo>
                <a:lnTo>
                  <a:pt x="3945454" y="1460499"/>
                </a:lnTo>
                <a:lnTo>
                  <a:pt x="3902633" y="1485899"/>
                </a:lnTo>
                <a:lnTo>
                  <a:pt x="3413289" y="1625599"/>
                </a:lnTo>
                <a:close/>
              </a:path>
              <a:path w="5596890" h="1676400">
                <a:moveTo>
                  <a:pt x="4696175" y="1041399"/>
                </a:moveTo>
                <a:lnTo>
                  <a:pt x="3036694" y="1041399"/>
                </a:lnTo>
                <a:lnTo>
                  <a:pt x="3083638" y="1028699"/>
                </a:lnTo>
                <a:lnTo>
                  <a:pt x="3130323" y="1028699"/>
                </a:lnTo>
                <a:lnTo>
                  <a:pt x="3176742" y="1015999"/>
                </a:lnTo>
                <a:lnTo>
                  <a:pt x="3222887" y="1015999"/>
                </a:lnTo>
                <a:lnTo>
                  <a:pt x="3314324" y="990599"/>
                </a:lnTo>
                <a:lnTo>
                  <a:pt x="3359600" y="990599"/>
                </a:lnTo>
                <a:lnTo>
                  <a:pt x="3624567" y="914399"/>
                </a:lnTo>
                <a:lnTo>
                  <a:pt x="3667539" y="888999"/>
                </a:lnTo>
                <a:lnTo>
                  <a:pt x="3752393" y="863599"/>
                </a:lnTo>
                <a:lnTo>
                  <a:pt x="3794259" y="838199"/>
                </a:lnTo>
                <a:lnTo>
                  <a:pt x="3835741" y="825499"/>
                </a:lnTo>
                <a:lnTo>
                  <a:pt x="3876831" y="800099"/>
                </a:lnTo>
                <a:lnTo>
                  <a:pt x="3917520" y="787399"/>
                </a:lnTo>
                <a:lnTo>
                  <a:pt x="3957801" y="761999"/>
                </a:lnTo>
                <a:lnTo>
                  <a:pt x="3997666" y="749299"/>
                </a:lnTo>
                <a:lnTo>
                  <a:pt x="4037107" y="723899"/>
                </a:lnTo>
                <a:lnTo>
                  <a:pt x="4114685" y="673099"/>
                </a:lnTo>
                <a:lnTo>
                  <a:pt x="4152807" y="660399"/>
                </a:lnTo>
                <a:lnTo>
                  <a:pt x="4227676" y="609599"/>
                </a:lnTo>
                <a:lnTo>
                  <a:pt x="4300660" y="558799"/>
                </a:lnTo>
                <a:lnTo>
                  <a:pt x="4336425" y="520699"/>
                </a:lnTo>
                <a:lnTo>
                  <a:pt x="4371696" y="495299"/>
                </a:lnTo>
                <a:lnTo>
                  <a:pt x="4406463" y="469899"/>
                </a:lnTo>
                <a:lnTo>
                  <a:pt x="4440719" y="444499"/>
                </a:lnTo>
                <a:lnTo>
                  <a:pt x="4474457" y="406399"/>
                </a:lnTo>
                <a:lnTo>
                  <a:pt x="4507668" y="380999"/>
                </a:lnTo>
                <a:lnTo>
                  <a:pt x="4540344" y="355599"/>
                </a:lnTo>
                <a:lnTo>
                  <a:pt x="4572478" y="317499"/>
                </a:lnTo>
                <a:lnTo>
                  <a:pt x="4604062" y="292099"/>
                </a:lnTo>
                <a:lnTo>
                  <a:pt x="4635088" y="253999"/>
                </a:lnTo>
                <a:lnTo>
                  <a:pt x="4665547" y="228599"/>
                </a:lnTo>
                <a:lnTo>
                  <a:pt x="4695432" y="190499"/>
                </a:lnTo>
                <a:lnTo>
                  <a:pt x="4724736" y="152399"/>
                </a:lnTo>
                <a:lnTo>
                  <a:pt x="4753450" y="126999"/>
                </a:lnTo>
                <a:lnTo>
                  <a:pt x="4781566" y="88899"/>
                </a:lnTo>
                <a:lnTo>
                  <a:pt x="4809076" y="50799"/>
                </a:lnTo>
                <a:lnTo>
                  <a:pt x="4835973" y="12699"/>
                </a:lnTo>
                <a:lnTo>
                  <a:pt x="4853515" y="0"/>
                </a:lnTo>
                <a:lnTo>
                  <a:pt x="5596769" y="0"/>
                </a:lnTo>
                <a:lnTo>
                  <a:pt x="5575095" y="38099"/>
                </a:lnTo>
                <a:lnTo>
                  <a:pt x="5553041" y="76199"/>
                </a:lnTo>
                <a:lnTo>
                  <a:pt x="5530438" y="114299"/>
                </a:lnTo>
                <a:lnTo>
                  <a:pt x="5507293" y="152399"/>
                </a:lnTo>
                <a:lnTo>
                  <a:pt x="5483611" y="190499"/>
                </a:lnTo>
                <a:lnTo>
                  <a:pt x="5459397" y="228599"/>
                </a:lnTo>
                <a:lnTo>
                  <a:pt x="5434655" y="266699"/>
                </a:lnTo>
                <a:lnTo>
                  <a:pt x="5409392" y="304799"/>
                </a:lnTo>
                <a:lnTo>
                  <a:pt x="5383612" y="342899"/>
                </a:lnTo>
                <a:lnTo>
                  <a:pt x="5357320" y="380999"/>
                </a:lnTo>
                <a:lnTo>
                  <a:pt x="5330522" y="419099"/>
                </a:lnTo>
                <a:lnTo>
                  <a:pt x="5303223" y="444499"/>
                </a:lnTo>
                <a:lnTo>
                  <a:pt x="5275428" y="482599"/>
                </a:lnTo>
                <a:lnTo>
                  <a:pt x="5247142" y="520699"/>
                </a:lnTo>
                <a:lnTo>
                  <a:pt x="5218370" y="558799"/>
                </a:lnTo>
                <a:lnTo>
                  <a:pt x="5189118" y="584199"/>
                </a:lnTo>
                <a:lnTo>
                  <a:pt x="5159390" y="622299"/>
                </a:lnTo>
                <a:lnTo>
                  <a:pt x="5129192" y="660399"/>
                </a:lnTo>
                <a:lnTo>
                  <a:pt x="5098529" y="685799"/>
                </a:lnTo>
                <a:lnTo>
                  <a:pt x="5067406" y="723899"/>
                </a:lnTo>
                <a:lnTo>
                  <a:pt x="5035828" y="749299"/>
                </a:lnTo>
                <a:lnTo>
                  <a:pt x="5003801" y="787399"/>
                </a:lnTo>
                <a:lnTo>
                  <a:pt x="4971329" y="812799"/>
                </a:lnTo>
                <a:lnTo>
                  <a:pt x="4938418" y="850899"/>
                </a:lnTo>
                <a:lnTo>
                  <a:pt x="4871299" y="901699"/>
                </a:lnTo>
                <a:lnTo>
                  <a:pt x="4837101" y="939799"/>
                </a:lnTo>
                <a:lnTo>
                  <a:pt x="4767454" y="990599"/>
                </a:lnTo>
                <a:lnTo>
                  <a:pt x="4696175" y="1041399"/>
                </a:lnTo>
                <a:close/>
              </a:path>
              <a:path w="5596890" h="1676400">
                <a:moveTo>
                  <a:pt x="3321022" y="1638299"/>
                </a:moveTo>
                <a:lnTo>
                  <a:pt x="2275746" y="1638299"/>
                </a:lnTo>
                <a:lnTo>
                  <a:pt x="2229496" y="1625599"/>
                </a:lnTo>
                <a:lnTo>
                  <a:pt x="3367272" y="1625599"/>
                </a:lnTo>
                <a:lnTo>
                  <a:pt x="3321022" y="1638299"/>
                </a:lnTo>
                <a:close/>
              </a:path>
              <a:path w="5596890" h="1676400">
                <a:moveTo>
                  <a:pt x="3227845" y="1650999"/>
                </a:moveTo>
                <a:lnTo>
                  <a:pt x="2368924" y="1650999"/>
                </a:lnTo>
                <a:lnTo>
                  <a:pt x="2322224" y="1638299"/>
                </a:lnTo>
                <a:lnTo>
                  <a:pt x="3274545" y="1638299"/>
                </a:lnTo>
                <a:lnTo>
                  <a:pt x="3227845" y="1650999"/>
                </a:lnTo>
                <a:close/>
              </a:path>
              <a:path w="5596890" h="1676400">
                <a:moveTo>
                  <a:pt x="3133798" y="1663699"/>
                </a:moveTo>
                <a:lnTo>
                  <a:pt x="2462970" y="1663699"/>
                </a:lnTo>
                <a:lnTo>
                  <a:pt x="2415841" y="1650999"/>
                </a:lnTo>
                <a:lnTo>
                  <a:pt x="3180927" y="1650999"/>
                </a:lnTo>
                <a:lnTo>
                  <a:pt x="3133798" y="1663699"/>
                </a:lnTo>
                <a:close/>
              </a:path>
              <a:path w="5596890" h="1676400">
                <a:moveTo>
                  <a:pt x="3038923" y="1676399"/>
                </a:moveTo>
                <a:lnTo>
                  <a:pt x="2557845" y="1676399"/>
                </a:lnTo>
                <a:lnTo>
                  <a:pt x="2510307" y="1663699"/>
                </a:lnTo>
                <a:lnTo>
                  <a:pt x="3086461" y="1663699"/>
                </a:lnTo>
                <a:lnTo>
                  <a:pt x="3038923" y="16763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xfrm>
            <a:off x="1324528" y="2000362"/>
            <a:ext cx="9968865" cy="7891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0" indent="-514350" algn="l">
              <a:spcBef>
                <a:spcPts val="10"/>
              </a:spcBef>
              <a:buFont typeface="+mj-lt"/>
              <a:buAutoNum type="arabicPeriod"/>
            </a:pPr>
            <a:r>
              <a:rPr lang="en-US" dirty="0"/>
              <a:t>Multilingual Support: Expand language options to  accommodate diverse users, fostering inclusivity and  broader adoption.</a:t>
            </a:r>
          </a:p>
          <a:p>
            <a:pPr marL="514350" indent="-514350" algn="l">
              <a:lnSpc>
                <a:spcPct val="100000"/>
              </a:lnSpc>
              <a:spcBef>
                <a:spcPts val="10"/>
              </a:spcBef>
              <a:buFont typeface="+mj-lt"/>
              <a:buAutoNum type="arabicPeriod"/>
            </a:pPr>
            <a:endParaRPr dirty="0"/>
          </a:p>
          <a:p>
            <a:pPr algn="l">
              <a:buFont typeface="+mj-lt"/>
              <a:buAutoNum type="arabicPeriod"/>
            </a:pPr>
            <a:r>
              <a:rPr lang="en-US" dirty="0"/>
              <a:t>Enhanced Filter: Implement advanced Filter feature based on user preferences, skills, and project requirements to improve the accuracy of job recommendations and freelancer suggestions.</a:t>
            </a:r>
          </a:p>
          <a:p>
            <a:pPr algn="l">
              <a:buFont typeface="+mj-lt"/>
              <a:buAutoNum type="arabicPeriod"/>
            </a:pP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Expansion of Services: Expand the range of services offered on the platform beyond traditional freelance jobs to include additional categories such as online courses, consulting services, mentorship programs, and collaborative projects.</a:t>
            </a:r>
            <a:endParaRPr lang="en-IN" dirty="0"/>
          </a:p>
          <a:p>
            <a:br>
              <a:rPr lang="en-US" dirty="0"/>
            </a:br>
            <a:endParaRPr spc="-10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1229" y="1693378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89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823" y="796838"/>
            <a:ext cx="438150" cy="542290"/>
            <a:chOff x="1028823" y="796838"/>
            <a:chExt cx="438150" cy="542290"/>
          </a:xfrm>
        </p:grpSpPr>
        <p:sp>
          <p:nvSpPr>
            <p:cNvPr id="4" name="object 4"/>
            <p:cNvSpPr/>
            <p:nvPr/>
          </p:nvSpPr>
          <p:spPr>
            <a:xfrm>
              <a:off x="1028814" y="796848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90">
                  <a:moveTo>
                    <a:pt x="438099" y="249008"/>
                  </a:moveTo>
                  <a:lnTo>
                    <a:pt x="268706" y="249008"/>
                  </a:lnTo>
                  <a:lnTo>
                    <a:pt x="123825" y="393573"/>
                  </a:lnTo>
                  <a:lnTo>
                    <a:pt x="207886" y="478713"/>
                  </a:lnTo>
                  <a:lnTo>
                    <a:pt x="438099" y="249008"/>
                  </a:lnTo>
                  <a:close/>
                </a:path>
                <a:path w="438150" h="478790">
                  <a:moveTo>
                    <a:pt x="438099" y="0"/>
                  </a:moveTo>
                  <a:lnTo>
                    <a:pt x="270598" y="0"/>
                  </a:lnTo>
                  <a:lnTo>
                    <a:pt x="0" y="270014"/>
                  </a:lnTo>
                  <a:lnTo>
                    <a:pt x="83756" y="353593"/>
                  </a:lnTo>
                  <a:lnTo>
                    <a:pt x="438099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704" y="1107771"/>
              <a:ext cx="315217" cy="2312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708" y="1199188"/>
              <a:ext cx="76526" cy="76363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4794821" y="11"/>
            <a:ext cx="12619990" cy="10287000"/>
          </a:xfrm>
          <a:custGeom>
            <a:avLst/>
            <a:gdLst/>
            <a:ahLst/>
            <a:cxnLst/>
            <a:rect l="l" t="t" r="r" b="b"/>
            <a:pathLst>
              <a:path w="12619990" h="10287000">
                <a:moveTo>
                  <a:pt x="5144960" y="10286987"/>
                </a:moveTo>
                <a:lnTo>
                  <a:pt x="5116195" y="10227031"/>
                </a:lnTo>
                <a:lnTo>
                  <a:pt x="5095710" y="10186543"/>
                </a:lnTo>
                <a:lnTo>
                  <a:pt x="5074602" y="10146436"/>
                </a:lnTo>
                <a:lnTo>
                  <a:pt x="5052873" y="10106711"/>
                </a:lnTo>
                <a:lnTo>
                  <a:pt x="5030533" y="10067379"/>
                </a:lnTo>
                <a:lnTo>
                  <a:pt x="5007597" y="10028441"/>
                </a:lnTo>
                <a:lnTo>
                  <a:pt x="4984051" y="9989896"/>
                </a:lnTo>
                <a:lnTo>
                  <a:pt x="4959921" y="9951771"/>
                </a:lnTo>
                <a:lnTo>
                  <a:pt x="4935194" y="9914052"/>
                </a:lnTo>
                <a:lnTo>
                  <a:pt x="4909896" y="9876752"/>
                </a:lnTo>
                <a:lnTo>
                  <a:pt x="4884013" y="9839871"/>
                </a:lnTo>
                <a:lnTo>
                  <a:pt x="4857572" y="9803435"/>
                </a:lnTo>
                <a:lnTo>
                  <a:pt x="4830572" y="9767443"/>
                </a:lnTo>
                <a:lnTo>
                  <a:pt x="4803013" y="9731883"/>
                </a:lnTo>
                <a:lnTo>
                  <a:pt x="4774920" y="9696780"/>
                </a:lnTo>
                <a:lnTo>
                  <a:pt x="4746269" y="9662135"/>
                </a:lnTo>
                <a:lnTo>
                  <a:pt x="4717085" y="9627959"/>
                </a:lnTo>
                <a:lnTo>
                  <a:pt x="4687379" y="9594240"/>
                </a:lnTo>
                <a:lnTo>
                  <a:pt x="4657141" y="9561017"/>
                </a:lnTo>
                <a:lnTo>
                  <a:pt x="4626394" y="9528264"/>
                </a:lnTo>
                <a:lnTo>
                  <a:pt x="4595139" y="9496006"/>
                </a:lnTo>
                <a:lnTo>
                  <a:pt x="4563376" y="9464256"/>
                </a:lnTo>
                <a:lnTo>
                  <a:pt x="4531131" y="9432988"/>
                </a:lnTo>
                <a:lnTo>
                  <a:pt x="4498378" y="9402242"/>
                </a:lnTo>
                <a:lnTo>
                  <a:pt x="4465142" y="9372016"/>
                </a:lnTo>
                <a:lnTo>
                  <a:pt x="4431436" y="9342310"/>
                </a:lnTo>
                <a:lnTo>
                  <a:pt x="4397260" y="9313126"/>
                </a:lnTo>
                <a:lnTo>
                  <a:pt x="4362615" y="9284475"/>
                </a:lnTo>
                <a:lnTo>
                  <a:pt x="4327512" y="9256370"/>
                </a:lnTo>
                <a:lnTo>
                  <a:pt x="4291952" y="9228823"/>
                </a:lnTo>
                <a:lnTo>
                  <a:pt x="4255960" y="9201810"/>
                </a:lnTo>
                <a:lnTo>
                  <a:pt x="4219511" y="9175369"/>
                </a:lnTo>
                <a:lnTo>
                  <a:pt x="4182643" y="9149499"/>
                </a:lnTo>
                <a:lnTo>
                  <a:pt x="4145343" y="9124201"/>
                </a:lnTo>
                <a:lnTo>
                  <a:pt x="4107624" y="9099474"/>
                </a:lnTo>
                <a:lnTo>
                  <a:pt x="4069486" y="9075344"/>
                </a:lnTo>
                <a:lnTo>
                  <a:pt x="4030954" y="9051798"/>
                </a:lnTo>
                <a:lnTo>
                  <a:pt x="3992016" y="9028849"/>
                </a:lnTo>
                <a:lnTo>
                  <a:pt x="3952671" y="9006510"/>
                </a:lnTo>
                <a:lnTo>
                  <a:pt x="3912946" y="8984793"/>
                </a:lnTo>
                <a:lnTo>
                  <a:pt x="3872852" y="8963685"/>
                </a:lnTo>
                <a:lnTo>
                  <a:pt x="3832364" y="8943200"/>
                </a:lnTo>
                <a:lnTo>
                  <a:pt x="3791521" y="8923337"/>
                </a:lnTo>
                <a:lnTo>
                  <a:pt x="3750310" y="8904122"/>
                </a:lnTo>
                <a:lnTo>
                  <a:pt x="3708743" y="8885555"/>
                </a:lnTo>
                <a:lnTo>
                  <a:pt x="3666820" y="8867635"/>
                </a:lnTo>
                <a:lnTo>
                  <a:pt x="3624554" y="8850363"/>
                </a:lnTo>
                <a:lnTo>
                  <a:pt x="3581958" y="8833764"/>
                </a:lnTo>
                <a:lnTo>
                  <a:pt x="3539032" y="8817826"/>
                </a:lnTo>
                <a:lnTo>
                  <a:pt x="3495776" y="8802573"/>
                </a:lnTo>
                <a:lnTo>
                  <a:pt x="3452203" y="8787994"/>
                </a:lnTo>
                <a:lnTo>
                  <a:pt x="3408324" y="8774112"/>
                </a:lnTo>
                <a:lnTo>
                  <a:pt x="3364141" y="8760917"/>
                </a:lnTo>
                <a:lnTo>
                  <a:pt x="3319653" y="8748420"/>
                </a:lnTo>
                <a:lnTo>
                  <a:pt x="3274872" y="8736635"/>
                </a:lnTo>
                <a:lnTo>
                  <a:pt x="3229813" y="8725573"/>
                </a:lnTo>
                <a:lnTo>
                  <a:pt x="3184474" y="8715223"/>
                </a:lnTo>
                <a:lnTo>
                  <a:pt x="3138855" y="8705596"/>
                </a:lnTo>
                <a:lnTo>
                  <a:pt x="3092970" y="8696706"/>
                </a:lnTo>
                <a:lnTo>
                  <a:pt x="3046831" y="8688553"/>
                </a:lnTo>
                <a:lnTo>
                  <a:pt x="3000425" y="8681148"/>
                </a:lnTo>
                <a:lnTo>
                  <a:pt x="2953778" y="8674494"/>
                </a:lnTo>
                <a:lnTo>
                  <a:pt x="2906903" y="8668601"/>
                </a:lnTo>
                <a:lnTo>
                  <a:pt x="2859773" y="8663483"/>
                </a:lnTo>
                <a:lnTo>
                  <a:pt x="2812427" y="8659114"/>
                </a:lnTo>
                <a:lnTo>
                  <a:pt x="2764853" y="8655545"/>
                </a:lnTo>
                <a:lnTo>
                  <a:pt x="2717076" y="8652751"/>
                </a:lnTo>
                <a:lnTo>
                  <a:pt x="2669070" y="8650745"/>
                </a:lnTo>
                <a:lnTo>
                  <a:pt x="2620873" y="8649538"/>
                </a:lnTo>
                <a:lnTo>
                  <a:pt x="2572486" y="8649132"/>
                </a:lnTo>
                <a:lnTo>
                  <a:pt x="2524087" y="8649538"/>
                </a:lnTo>
                <a:lnTo>
                  <a:pt x="2475890" y="8650745"/>
                </a:lnTo>
                <a:lnTo>
                  <a:pt x="2427897" y="8652751"/>
                </a:lnTo>
                <a:lnTo>
                  <a:pt x="2380107" y="8655545"/>
                </a:lnTo>
                <a:lnTo>
                  <a:pt x="2332532" y="8659114"/>
                </a:lnTo>
                <a:lnTo>
                  <a:pt x="2285187" y="8663483"/>
                </a:lnTo>
                <a:lnTo>
                  <a:pt x="2238070" y="8668601"/>
                </a:lnTo>
                <a:lnTo>
                  <a:pt x="2191181" y="8674494"/>
                </a:lnTo>
                <a:lnTo>
                  <a:pt x="2144534" y="8681148"/>
                </a:lnTo>
                <a:lnTo>
                  <a:pt x="2098141" y="8688553"/>
                </a:lnTo>
                <a:lnTo>
                  <a:pt x="2051989" y="8696706"/>
                </a:lnTo>
                <a:lnTo>
                  <a:pt x="2006117" y="8705596"/>
                </a:lnTo>
                <a:lnTo>
                  <a:pt x="1960499" y="8715223"/>
                </a:lnTo>
                <a:lnTo>
                  <a:pt x="1915147" y="8725573"/>
                </a:lnTo>
                <a:lnTo>
                  <a:pt x="1870087" y="8736635"/>
                </a:lnTo>
                <a:lnTo>
                  <a:pt x="1825307" y="8748420"/>
                </a:lnTo>
                <a:lnTo>
                  <a:pt x="1780819" y="8760917"/>
                </a:lnTo>
                <a:lnTo>
                  <a:pt x="1736636" y="8774112"/>
                </a:lnTo>
                <a:lnTo>
                  <a:pt x="1692757" y="8787994"/>
                </a:lnTo>
                <a:lnTo>
                  <a:pt x="1649183" y="8802573"/>
                </a:lnTo>
                <a:lnTo>
                  <a:pt x="1605927" y="8817826"/>
                </a:lnTo>
                <a:lnTo>
                  <a:pt x="1563001" y="8833764"/>
                </a:lnTo>
                <a:lnTo>
                  <a:pt x="1520405" y="8850363"/>
                </a:lnTo>
                <a:lnTo>
                  <a:pt x="1478140" y="8867635"/>
                </a:lnTo>
                <a:lnTo>
                  <a:pt x="1436230" y="8885555"/>
                </a:lnTo>
                <a:lnTo>
                  <a:pt x="1394663" y="8904122"/>
                </a:lnTo>
                <a:lnTo>
                  <a:pt x="1353451" y="8923337"/>
                </a:lnTo>
                <a:lnTo>
                  <a:pt x="1312595" y="8943200"/>
                </a:lnTo>
                <a:lnTo>
                  <a:pt x="1272120" y="8963685"/>
                </a:lnTo>
                <a:lnTo>
                  <a:pt x="1232014" y="8984793"/>
                </a:lnTo>
                <a:lnTo>
                  <a:pt x="1192288" y="9006510"/>
                </a:lnTo>
                <a:lnTo>
                  <a:pt x="1152956" y="9028849"/>
                </a:lnTo>
                <a:lnTo>
                  <a:pt x="1114018" y="9051798"/>
                </a:lnTo>
                <a:lnTo>
                  <a:pt x="1075474" y="9075344"/>
                </a:lnTo>
                <a:lnTo>
                  <a:pt x="1037336" y="9099474"/>
                </a:lnTo>
                <a:lnTo>
                  <a:pt x="999617" y="9124201"/>
                </a:lnTo>
                <a:lnTo>
                  <a:pt x="962317" y="9149499"/>
                </a:lnTo>
                <a:lnTo>
                  <a:pt x="925449" y="9175369"/>
                </a:lnTo>
                <a:lnTo>
                  <a:pt x="889012" y="9201810"/>
                </a:lnTo>
                <a:lnTo>
                  <a:pt x="853008" y="9228823"/>
                </a:lnTo>
                <a:lnTo>
                  <a:pt x="817448" y="9256370"/>
                </a:lnTo>
                <a:lnTo>
                  <a:pt x="782345" y="9284475"/>
                </a:lnTo>
                <a:lnTo>
                  <a:pt x="747699" y="9313126"/>
                </a:lnTo>
                <a:lnTo>
                  <a:pt x="713524" y="9342310"/>
                </a:lnTo>
                <a:lnTo>
                  <a:pt x="679818" y="9372016"/>
                </a:lnTo>
                <a:lnTo>
                  <a:pt x="646582" y="9402242"/>
                </a:lnTo>
                <a:lnTo>
                  <a:pt x="613841" y="9432988"/>
                </a:lnTo>
                <a:lnTo>
                  <a:pt x="581583" y="9464256"/>
                </a:lnTo>
                <a:lnTo>
                  <a:pt x="549821" y="9496006"/>
                </a:lnTo>
                <a:lnTo>
                  <a:pt x="518566" y="9528264"/>
                </a:lnTo>
                <a:lnTo>
                  <a:pt x="487819" y="9561017"/>
                </a:lnTo>
                <a:lnTo>
                  <a:pt x="457581" y="9594240"/>
                </a:lnTo>
                <a:lnTo>
                  <a:pt x="427875" y="9627959"/>
                </a:lnTo>
                <a:lnTo>
                  <a:pt x="398691" y="9662135"/>
                </a:lnTo>
                <a:lnTo>
                  <a:pt x="370052" y="9696780"/>
                </a:lnTo>
                <a:lnTo>
                  <a:pt x="341947" y="9731883"/>
                </a:lnTo>
                <a:lnTo>
                  <a:pt x="314388" y="9767443"/>
                </a:lnTo>
                <a:lnTo>
                  <a:pt x="287388" y="9803435"/>
                </a:lnTo>
                <a:lnTo>
                  <a:pt x="260946" y="9839871"/>
                </a:lnTo>
                <a:lnTo>
                  <a:pt x="235064" y="9876752"/>
                </a:lnTo>
                <a:lnTo>
                  <a:pt x="209765" y="9914052"/>
                </a:lnTo>
                <a:lnTo>
                  <a:pt x="185051" y="9951771"/>
                </a:lnTo>
                <a:lnTo>
                  <a:pt x="160909" y="9989896"/>
                </a:lnTo>
                <a:lnTo>
                  <a:pt x="137363" y="10028441"/>
                </a:lnTo>
                <a:lnTo>
                  <a:pt x="114427" y="10067379"/>
                </a:lnTo>
                <a:lnTo>
                  <a:pt x="92087" y="10106711"/>
                </a:lnTo>
                <a:lnTo>
                  <a:pt x="70358" y="10146436"/>
                </a:lnTo>
                <a:lnTo>
                  <a:pt x="49250" y="10186543"/>
                </a:lnTo>
                <a:lnTo>
                  <a:pt x="28765" y="10227031"/>
                </a:lnTo>
                <a:lnTo>
                  <a:pt x="8915" y="10267874"/>
                </a:lnTo>
                <a:lnTo>
                  <a:pt x="0" y="10286987"/>
                </a:lnTo>
                <a:lnTo>
                  <a:pt x="644791" y="10286987"/>
                </a:lnTo>
                <a:lnTo>
                  <a:pt x="659028" y="10264242"/>
                </a:lnTo>
                <a:lnTo>
                  <a:pt x="683387" y="10227031"/>
                </a:lnTo>
                <a:lnTo>
                  <a:pt x="708875" y="10189667"/>
                </a:lnTo>
                <a:lnTo>
                  <a:pt x="734860" y="10153167"/>
                </a:lnTo>
                <a:lnTo>
                  <a:pt x="761542" y="10117214"/>
                </a:lnTo>
                <a:lnTo>
                  <a:pt x="788911" y="10081806"/>
                </a:lnTo>
                <a:lnTo>
                  <a:pt x="816952" y="10046945"/>
                </a:lnTo>
                <a:lnTo>
                  <a:pt x="845667" y="10012667"/>
                </a:lnTo>
                <a:lnTo>
                  <a:pt x="875042" y="9978974"/>
                </a:lnTo>
                <a:lnTo>
                  <a:pt x="905065" y="9945853"/>
                </a:lnTo>
                <a:lnTo>
                  <a:pt x="935723" y="9913341"/>
                </a:lnTo>
                <a:lnTo>
                  <a:pt x="967003" y="9881438"/>
                </a:lnTo>
                <a:lnTo>
                  <a:pt x="998918" y="9850145"/>
                </a:lnTo>
                <a:lnTo>
                  <a:pt x="1031430" y="9819488"/>
                </a:lnTo>
                <a:lnTo>
                  <a:pt x="1064539" y="9789465"/>
                </a:lnTo>
                <a:lnTo>
                  <a:pt x="1098245" y="9760102"/>
                </a:lnTo>
                <a:lnTo>
                  <a:pt x="1132522" y="9731388"/>
                </a:lnTo>
                <a:lnTo>
                  <a:pt x="1167371" y="9703333"/>
                </a:lnTo>
                <a:lnTo>
                  <a:pt x="1202778" y="9675965"/>
                </a:lnTo>
                <a:lnTo>
                  <a:pt x="1238745" y="9649282"/>
                </a:lnTo>
                <a:lnTo>
                  <a:pt x="1275245" y="9623298"/>
                </a:lnTo>
                <a:lnTo>
                  <a:pt x="1312265" y="9598025"/>
                </a:lnTo>
                <a:lnTo>
                  <a:pt x="1349819" y="9573463"/>
                </a:lnTo>
                <a:lnTo>
                  <a:pt x="1387881" y="9549625"/>
                </a:lnTo>
                <a:lnTo>
                  <a:pt x="1426438" y="9526524"/>
                </a:lnTo>
                <a:lnTo>
                  <a:pt x="1465491" y="9504172"/>
                </a:lnTo>
                <a:lnTo>
                  <a:pt x="1505026" y="9482582"/>
                </a:lnTo>
                <a:lnTo>
                  <a:pt x="1545031" y="9461754"/>
                </a:lnTo>
                <a:lnTo>
                  <a:pt x="1585493" y="9441701"/>
                </a:lnTo>
                <a:lnTo>
                  <a:pt x="1626400" y="9422435"/>
                </a:lnTo>
                <a:lnTo>
                  <a:pt x="1667764" y="9403956"/>
                </a:lnTo>
                <a:lnTo>
                  <a:pt x="1709547" y="9386291"/>
                </a:lnTo>
                <a:lnTo>
                  <a:pt x="1751761" y="9369438"/>
                </a:lnTo>
                <a:lnTo>
                  <a:pt x="1794383" y="9353410"/>
                </a:lnTo>
                <a:lnTo>
                  <a:pt x="1837410" y="9338221"/>
                </a:lnTo>
                <a:lnTo>
                  <a:pt x="1880819" y="9323870"/>
                </a:lnTo>
                <a:lnTo>
                  <a:pt x="1924621" y="9310383"/>
                </a:lnTo>
                <a:lnTo>
                  <a:pt x="1968792" y="9297746"/>
                </a:lnTo>
                <a:lnTo>
                  <a:pt x="2013331" y="9285986"/>
                </a:lnTo>
                <a:lnTo>
                  <a:pt x="2058225" y="9275115"/>
                </a:lnTo>
                <a:lnTo>
                  <a:pt x="2103450" y="9265145"/>
                </a:lnTo>
                <a:lnTo>
                  <a:pt x="2149017" y="9256065"/>
                </a:lnTo>
                <a:lnTo>
                  <a:pt x="2194903" y="9247911"/>
                </a:lnTo>
                <a:lnTo>
                  <a:pt x="2241105" y="9240672"/>
                </a:lnTo>
                <a:lnTo>
                  <a:pt x="2287613" y="9234360"/>
                </a:lnTo>
                <a:lnTo>
                  <a:pt x="2334412" y="9229001"/>
                </a:lnTo>
                <a:lnTo>
                  <a:pt x="2381504" y="9224594"/>
                </a:lnTo>
                <a:lnTo>
                  <a:pt x="2428862" y="9221152"/>
                </a:lnTo>
                <a:lnTo>
                  <a:pt x="2476474" y="9218676"/>
                </a:lnTo>
                <a:lnTo>
                  <a:pt x="2524353" y="9217190"/>
                </a:lnTo>
                <a:lnTo>
                  <a:pt x="2572486" y="9216682"/>
                </a:lnTo>
                <a:lnTo>
                  <a:pt x="2620607" y="9217190"/>
                </a:lnTo>
                <a:lnTo>
                  <a:pt x="2668486" y="9218676"/>
                </a:lnTo>
                <a:lnTo>
                  <a:pt x="2716111" y="9221152"/>
                </a:lnTo>
                <a:lnTo>
                  <a:pt x="2763469" y="9224594"/>
                </a:lnTo>
                <a:lnTo>
                  <a:pt x="2810548" y="9229001"/>
                </a:lnTo>
                <a:lnTo>
                  <a:pt x="2857347" y="9234360"/>
                </a:lnTo>
                <a:lnTo>
                  <a:pt x="2903855" y="9240672"/>
                </a:lnTo>
                <a:lnTo>
                  <a:pt x="2950057" y="9247911"/>
                </a:lnTo>
                <a:lnTo>
                  <a:pt x="2995942" y="9256065"/>
                </a:lnTo>
                <a:lnTo>
                  <a:pt x="3041510" y="9265145"/>
                </a:lnTo>
                <a:lnTo>
                  <a:pt x="3086747" y="9275115"/>
                </a:lnTo>
                <a:lnTo>
                  <a:pt x="3131629" y="9285986"/>
                </a:lnTo>
                <a:lnTo>
                  <a:pt x="3176168" y="9297746"/>
                </a:lnTo>
                <a:lnTo>
                  <a:pt x="3220339" y="9310383"/>
                </a:lnTo>
                <a:lnTo>
                  <a:pt x="3264141" y="9323870"/>
                </a:lnTo>
                <a:lnTo>
                  <a:pt x="3307562" y="9338221"/>
                </a:lnTo>
                <a:lnTo>
                  <a:pt x="3350577" y="9353410"/>
                </a:lnTo>
                <a:lnTo>
                  <a:pt x="3393198" y="9369438"/>
                </a:lnTo>
                <a:lnTo>
                  <a:pt x="3435413" y="9386291"/>
                </a:lnTo>
                <a:lnTo>
                  <a:pt x="3477209" y="9403956"/>
                </a:lnTo>
                <a:lnTo>
                  <a:pt x="3518560" y="9422435"/>
                </a:lnTo>
                <a:lnTo>
                  <a:pt x="3559479" y="9441701"/>
                </a:lnTo>
                <a:lnTo>
                  <a:pt x="3599942" y="9461754"/>
                </a:lnTo>
                <a:lnTo>
                  <a:pt x="3639947" y="9482582"/>
                </a:lnTo>
                <a:lnTo>
                  <a:pt x="3679469" y="9504172"/>
                </a:lnTo>
                <a:lnTo>
                  <a:pt x="3718522" y="9526524"/>
                </a:lnTo>
                <a:lnTo>
                  <a:pt x="3757079" y="9549625"/>
                </a:lnTo>
                <a:lnTo>
                  <a:pt x="3795141" y="9573463"/>
                </a:lnTo>
                <a:lnTo>
                  <a:pt x="3832695" y="9598025"/>
                </a:lnTo>
                <a:lnTo>
                  <a:pt x="3869728" y="9623298"/>
                </a:lnTo>
                <a:lnTo>
                  <a:pt x="3906228" y="9649282"/>
                </a:lnTo>
                <a:lnTo>
                  <a:pt x="3942181" y="9675965"/>
                </a:lnTo>
                <a:lnTo>
                  <a:pt x="3977589" y="9703333"/>
                </a:lnTo>
                <a:lnTo>
                  <a:pt x="4012438" y="9731388"/>
                </a:lnTo>
                <a:lnTo>
                  <a:pt x="4046728" y="9760102"/>
                </a:lnTo>
                <a:lnTo>
                  <a:pt x="4080421" y="9789465"/>
                </a:lnTo>
                <a:lnTo>
                  <a:pt x="4113542" y="9819488"/>
                </a:lnTo>
                <a:lnTo>
                  <a:pt x="4146054" y="9850145"/>
                </a:lnTo>
                <a:lnTo>
                  <a:pt x="4177957" y="9881438"/>
                </a:lnTo>
                <a:lnTo>
                  <a:pt x="4209237" y="9913341"/>
                </a:lnTo>
                <a:lnTo>
                  <a:pt x="4239907" y="9945853"/>
                </a:lnTo>
                <a:lnTo>
                  <a:pt x="4269918" y="9978974"/>
                </a:lnTo>
                <a:lnTo>
                  <a:pt x="4299293" y="10012667"/>
                </a:lnTo>
                <a:lnTo>
                  <a:pt x="4328007" y="10046945"/>
                </a:lnTo>
                <a:lnTo>
                  <a:pt x="4356049" y="10081806"/>
                </a:lnTo>
                <a:lnTo>
                  <a:pt x="4383430" y="10117214"/>
                </a:lnTo>
                <a:lnTo>
                  <a:pt x="4410100" y="10153167"/>
                </a:lnTo>
                <a:lnTo>
                  <a:pt x="4436097" y="10189667"/>
                </a:lnTo>
                <a:lnTo>
                  <a:pt x="4461370" y="10226700"/>
                </a:lnTo>
                <a:lnTo>
                  <a:pt x="4485932" y="10264242"/>
                </a:lnTo>
                <a:lnTo>
                  <a:pt x="4500169" y="10286987"/>
                </a:lnTo>
                <a:lnTo>
                  <a:pt x="5144960" y="10286987"/>
                </a:lnTo>
                <a:close/>
              </a:path>
              <a:path w="12619990" h="10287000">
                <a:moveTo>
                  <a:pt x="12619622" y="0"/>
                </a:moveTo>
                <a:lnTo>
                  <a:pt x="11616093" y="0"/>
                </a:lnTo>
                <a:lnTo>
                  <a:pt x="11607927" y="12700"/>
                </a:lnTo>
                <a:lnTo>
                  <a:pt x="11584927" y="50800"/>
                </a:lnTo>
                <a:lnTo>
                  <a:pt x="11561458" y="88900"/>
                </a:lnTo>
                <a:lnTo>
                  <a:pt x="11537518" y="127000"/>
                </a:lnTo>
                <a:lnTo>
                  <a:pt x="11513122" y="165100"/>
                </a:lnTo>
                <a:lnTo>
                  <a:pt x="11488268" y="203200"/>
                </a:lnTo>
                <a:lnTo>
                  <a:pt x="11462969" y="241300"/>
                </a:lnTo>
                <a:lnTo>
                  <a:pt x="11437201" y="266700"/>
                </a:lnTo>
                <a:lnTo>
                  <a:pt x="11411001" y="304800"/>
                </a:lnTo>
                <a:lnTo>
                  <a:pt x="11384356" y="342900"/>
                </a:lnTo>
                <a:lnTo>
                  <a:pt x="11357267" y="381000"/>
                </a:lnTo>
                <a:lnTo>
                  <a:pt x="11329746" y="419100"/>
                </a:lnTo>
                <a:lnTo>
                  <a:pt x="11301794" y="444500"/>
                </a:lnTo>
                <a:lnTo>
                  <a:pt x="11273422" y="482600"/>
                </a:lnTo>
                <a:lnTo>
                  <a:pt x="11244618" y="520700"/>
                </a:lnTo>
                <a:lnTo>
                  <a:pt x="11215408" y="558800"/>
                </a:lnTo>
                <a:lnTo>
                  <a:pt x="11185766" y="584200"/>
                </a:lnTo>
                <a:lnTo>
                  <a:pt x="11155731" y="622300"/>
                </a:lnTo>
                <a:lnTo>
                  <a:pt x="11125276" y="647700"/>
                </a:lnTo>
                <a:lnTo>
                  <a:pt x="11094428" y="685800"/>
                </a:lnTo>
                <a:lnTo>
                  <a:pt x="11063173" y="711200"/>
                </a:lnTo>
                <a:lnTo>
                  <a:pt x="11031525" y="749300"/>
                </a:lnTo>
                <a:lnTo>
                  <a:pt x="10999483" y="774700"/>
                </a:lnTo>
                <a:lnTo>
                  <a:pt x="10967060" y="812800"/>
                </a:lnTo>
                <a:lnTo>
                  <a:pt x="10934256" y="838200"/>
                </a:lnTo>
                <a:lnTo>
                  <a:pt x="10901070" y="876300"/>
                </a:lnTo>
                <a:lnTo>
                  <a:pt x="10833583" y="927100"/>
                </a:lnTo>
                <a:lnTo>
                  <a:pt x="10799280" y="965200"/>
                </a:lnTo>
                <a:lnTo>
                  <a:pt x="10729595" y="1016000"/>
                </a:lnTo>
                <a:lnTo>
                  <a:pt x="10658488" y="1066800"/>
                </a:lnTo>
                <a:lnTo>
                  <a:pt x="10549242" y="1143000"/>
                </a:lnTo>
                <a:lnTo>
                  <a:pt x="10436974" y="1219200"/>
                </a:lnTo>
                <a:lnTo>
                  <a:pt x="10321785" y="1295400"/>
                </a:lnTo>
                <a:lnTo>
                  <a:pt x="10282771" y="1320800"/>
                </a:lnTo>
                <a:lnTo>
                  <a:pt x="10243439" y="1333500"/>
                </a:lnTo>
                <a:lnTo>
                  <a:pt x="10163873" y="1384300"/>
                </a:lnTo>
                <a:lnTo>
                  <a:pt x="10123640" y="1397000"/>
                </a:lnTo>
                <a:lnTo>
                  <a:pt x="10083114" y="1422400"/>
                </a:lnTo>
                <a:lnTo>
                  <a:pt x="10042309" y="1435100"/>
                </a:lnTo>
                <a:lnTo>
                  <a:pt x="10001212" y="1460500"/>
                </a:lnTo>
                <a:lnTo>
                  <a:pt x="9959848" y="1473200"/>
                </a:lnTo>
                <a:lnTo>
                  <a:pt x="9918192" y="1498600"/>
                </a:lnTo>
                <a:lnTo>
                  <a:pt x="9876269" y="1511300"/>
                </a:lnTo>
                <a:lnTo>
                  <a:pt x="9834080" y="1536700"/>
                </a:lnTo>
                <a:lnTo>
                  <a:pt x="9705950" y="1574800"/>
                </a:lnTo>
                <a:lnTo>
                  <a:pt x="9662719" y="1600200"/>
                </a:lnTo>
                <a:lnTo>
                  <a:pt x="9353436" y="1689100"/>
                </a:lnTo>
                <a:lnTo>
                  <a:pt x="9308338" y="1689100"/>
                </a:lnTo>
                <a:lnTo>
                  <a:pt x="9171762" y="1727200"/>
                </a:lnTo>
                <a:lnTo>
                  <a:pt x="9125826" y="1727200"/>
                </a:lnTo>
                <a:lnTo>
                  <a:pt x="9079687" y="1739900"/>
                </a:lnTo>
                <a:lnTo>
                  <a:pt x="9033345" y="1739900"/>
                </a:lnTo>
                <a:lnTo>
                  <a:pt x="8986812" y="1752600"/>
                </a:lnTo>
                <a:lnTo>
                  <a:pt x="8940101" y="1752600"/>
                </a:lnTo>
                <a:lnTo>
                  <a:pt x="8893188" y="1765300"/>
                </a:lnTo>
                <a:lnTo>
                  <a:pt x="8846109" y="1765300"/>
                </a:lnTo>
                <a:lnTo>
                  <a:pt x="8798839" y="1778000"/>
                </a:lnTo>
                <a:lnTo>
                  <a:pt x="8224698" y="1778000"/>
                </a:lnTo>
                <a:lnTo>
                  <a:pt x="8177441" y="1765300"/>
                </a:lnTo>
                <a:lnTo>
                  <a:pt x="8130349" y="1765300"/>
                </a:lnTo>
                <a:lnTo>
                  <a:pt x="8083448" y="1752600"/>
                </a:lnTo>
                <a:lnTo>
                  <a:pt x="8036725" y="1752600"/>
                </a:lnTo>
                <a:lnTo>
                  <a:pt x="7990192" y="1739900"/>
                </a:lnTo>
                <a:lnTo>
                  <a:pt x="7943863" y="1739900"/>
                </a:lnTo>
                <a:lnTo>
                  <a:pt x="7897723" y="1727200"/>
                </a:lnTo>
                <a:lnTo>
                  <a:pt x="7851775" y="1727200"/>
                </a:lnTo>
                <a:lnTo>
                  <a:pt x="7715199" y="1689100"/>
                </a:lnTo>
                <a:lnTo>
                  <a:pt x="7670101" y="1689100"/>
                </a:lnTo>
                <a:lnTo>
                  <a:pt x="7360818" y="1600200"/>
                </a:lnTo>
                <a:lnTo>
                  <a:pt x="7317600" y="1574800"/>
                </a:lnTo>
                <a:lnTo>
                  <a:pt x="7189457" y="1536700"/>
                </a:lnTo>
                <a:lnTo>
                  <a:pt x="7147268" y="1511300"/>
                </a:lnTo>
                <a:lnTo>
                  <a:pt x="7105345" y="1498600"/>
                </a:lnTo>
                <a:lnTo>
                  <a:pt x="7063702" y="1473200"/>
                </a:lnTo>
                <a:lnTo>
                  <a:pt x="7022325" y="1460500"/>
                </a:lnTo>
                <a:lnTo>
                  <a:pt x="6981228" y="1435100"/>
                </a:lnTo>
                <a:lnTo>
                  <a:pt x="6940423" y="1422400"/>
                </a:lnTo>
                <a:lnTo>
                  <a:pt x="6899910" y="1397000"/>
                </a:lnTo>
                <a:lnTo>
                  <a:pt x="6859676" y="1384300"/>
                </a:lnTo>
                <a:lnTo>
                  <a:pt x="6780111" y="1333500"/>
                </a:lnTo>
                <a:lnTo>
                  <a:pt x="6740779" y="1320800"/>
                </a:lnTo>
                <a:lnTo>
                  <a:pt x="6701752" y="1295400"/>
                </a:lnTo>
                <a:lnTo>
                  <a:pt x="6586575" y="1219200"/>
                </a:lnTo>
                <a:lnTo>
                  <a:pt x="6474307" y="1143000"/>
                </a:lnTo>
                <a:lnTo>
                  <a:pt x="6365049" y="1066800"/>
                </a:lnTo>
                <a:lnTo>
                  <a:pt x="6293942" y="1016000"/>
                </a:lnTo>
                <a:lnTo>
                  <a:pt x="6224270" y="965200"/>
                </a:lnTo>
                <a:lnTo>
                  <a:pt x="6189967" y="927100"/>
                </a:lnTo>
                <a:lnTo>
                  <a:pt x="6122467" y="876300"/>
                </a:lnTo>
                <a:lnTo>
                  <a:pt x="6089281" y="838200"/>
                </a:lnTo>
                <a:lnTo>
                  <a:pt x="6056477" y="812800"/>
                </a:lnTo>
                <a:lnTo>
                  <a:pt x="6024054" y="774700"/>
                </a:lnTo>
                <a:lnTo>
                  <a:pt x="5992012" y="749300"/>
                </a:lnTo>
                <a:lnTo>
                  <a:pt x="5960376" y="711200"/>
                </a:lnTo>
                <a:lnTo>
                  <a:pt x="5929122" y="685800"/>
                </a:lnTo>
                <a:lnTo>
                  <a:pt x="5898261" y="647700"/>
                </a:lnTo>
                <a:lnTo>
                  <a:pt x="5867819" y="622300"/>
                </a:lnTo>
                <a:lnTo>
                  <a:pt x="5837771" y="584200"/>
                </a:lnTo>
                <a:lnTo>
                  <a:pt x="5808142" y="558800"/>
                </a:lnTo>
                <a:lnTo>
                  <a:pt x="5778919" y="520700"/>
                </a:lnTo>
                <a:lnTo>
                  <a:pt x="5750128" y="482600"/>
                </a:lnTo>
                <a:lnTo>
                  <a:pt x="5721743" y="444500"/>
                </a:lnTo>
                <a:lnTo>
                  <a:pt x="5693791" y="419100"/>
                </a:lnTo>
                <a:lnTo>
                  <a:pt x="5666270" y="381000"/>
                </a:lnTo>
                <a:lnTo>
                  <a:pt x="5639193" y="342900"/>
                </a:lnTo>
                <a:lnTo>
                  <a:pt x="5612536" y="304800"/>
                </a:lnTo>
                <a:lnTo>
                  <a:pt x="5586336" y="266700"/>
                </a:lnTo>
                <a:lnTo>
                  <a:pt x="5560580" y="241300"/>
                </a:lnTo>
                <a:lnTo>
                  <a:pt x="5535269" y="203200"/>
                </a:lnTo>
                <a:lnTo>
                  <a:pt x="5510415" y="165100"/>
                </a:lnTo>
                <a:lnTo>
                  <a:pt x="5486019" y="127000"/>
                </a:lnTo>
                <a:lnTo>
                  <a:pt x="5462079" y="88900"/>
                </a:lnTo>
                <a:lnTo>
                  <a:pt x="5438622" y="50800"/>
                </a:lnTo>
                <a:lnTo>
                  <a:pt x="5415623" y="12700"/>
                </a:lnTo>
                <a:lnTo>
                  <a:pt x="5407457" y="0"/>
                </a:lnTo>
                <a:lnTo>
                  <a:pt x="4403928" y="0"/>
                </a:lnTo>
                <a:lnTo>
                  <a:pt x="4413707" y="12700"/>
                </a:lnTo>
                <a:lnTo>
                  <a:pt x="4432427" y="63500"/>
                </a:lnTo>
                <a:lnTo>
                  <a:pt x="4451540" y="101600"/>
                </a:lnTo>
                <a:lnTo>
                  <a:pt x="4471073" y="139700"/>
                </a:lnTo>
                <a:lnTo>
                  <a:pt x="4490999" y="177800"/>
                </a:lnTo>
                <a:lnTo>
                  <a:pt x="4511332" y="215900"/>
                </a:lnTo>
                <a:lnTo>
                  <a:pt x="4532058" y="266700"/>
                </a:lnTo>
                <a:lnTo>
                  <a:pt x="4553178" y="304800"/>
                </a:lnTo>
                <a:lnTo>
                  <a:pt x="4574692" y="342900"/>
                </a:lnTo>
                <a:lnTo>
                  <a:pt x="4596600" y="381000"/>
                </a:lnTo>
                <a:lnTo>
                  <a:pt x="4618901" y="419100"/>
                </a:lnTo>
                <a:lnTo>
                  <a:pt x="4641583" y="457200"/>
                </a:lnTo>
                <a:lnTo>
                  <a:pt x="4664646" y="495300"/>
                </a:lnTo>
                <a:lnTo>
                  <a:pt x="4688090" y="533400"/>
                </a:lnTo>
                <a:lnTo>
                  <a:pt x="4711916" y="571500"/>
                </a:lnTo>
                <a:lnTo>
                  <a:pt x="4736109" y="609600"/>
                </a:lnTo>
                <a:lnTo>
                  <a:pt x="4760684" y="647700"/>
                </a:lnTo>
                <a:lnTo>
                  <a:pt x="4785626" y="685800"/>
                </a:lnTo>
                <a:lnTo>
                  <a:pt x="4810925" y="723900"/>
                </a:lnTo>
                <a:lnTo>
                  <a:pt x="4836604" y="762000"/>
                </a:lnTo>
                <a:lnTo>
                  <a:pt x="4862639" y="800100"/>
                </a:lnTo>
                <a:lnTo>
                  <a:pt x="4889030" y="838200"/>
                </a:lnTo>
                <a:lnTo>
                  <a:pt x="4915789" y="876300"/>
                </a:lnTo>
                <a:lnTo>
                  <a:pt x="4942891" y="914400"/>
                </a:lnTo>
                <a:lnTo>
                  <a:pt x="4970348" y="939800"/>
                </a:lnTo>
                <a:lnTo>
                  <a:pt x="4998161" y="977900"/>
                </a:lnTo>
                <a:lnTo>
                  <a:pt x="5026317" y="1016000"/>
                </a:lnTo>
                <a:lnTo>
                  <a:pt x="5054816" y="1054100"/>
                </a:lnTo>
                <a:lnTo>
                  <a:pt x="5083657" y="1079500"/>
                </a:lnTo>
                <a:lnTo>
                  <a:pt x="5112829" y="1117600"/>
                </a:lnTo>
                <a:lnTo>
                  <a:pt x="5142344" y="1155700"/>
                </a:lnTo>
                <a:lnTo>
                  <a:pt x="5172202" y="1193800"/>
                </a:lnTo>
                <a:lnTo>
                  <a:pt x="5202390" y="1219200"/>
                </a:lnTo>
                <a:lnTo>
                  <a:pt x="5232895" y="1257300"/>
                </a:lnTo>
                <a:lnTo>
                  <a:pt x="5263731" y="1282700"/>
                </a:lnTo>
                <a:lnTo>
                  <a:pt x="5294896" y="1320800"/>
                </a:lnTo>
                <a:lnTo>
                  <a:pt x="5326380" y="1346200"/>
                </a:lnTo>
                <a:lnTo>
                  <a:pt x="5358181" y="1384300"/>
                </a:lnTo>
                <a:lnTo>
                  <a:pt x="5390299" y="1409700"/>
                </a:lnTo>
                <a:lnTo>
                  <a:pt x="5422722" y="1447800"/>
                </a:lnTo>
                <a:lnTo>
                  <a:pt x="5455475" y="1473200"/>
                </a:lnTo>
                <a:lnTo>
                  <a:pt x="5488521" y="1511300"/>
                </a:lnTo>
                <a:lnTo>
                  <a:pt x="5555539" y="1562100"/>
                </a:lnTo>
                <a:lnTo>
                  <a:pt x="5589498" y="1600200"/>
                </a:lnTo>
                <a:lnTo>
                  <a:pt x="5658307" y="1651000"/>
                </a:lnTo>
                <a:lnTo>
                  <a:pt x="5693156" y="1689100"/>
                </a:lnTo>
                <a:lnTo>
                  <a:pt x="5799429" y="1765300"/>
                </a:lnTo>
                <a:lnTo>
                  <a:pt x="5908243" y="1841500"/>
                </a:lnTo>
                <a:lnTo>
                  <a:pt x="6057163" y="1943100"/>
                </a:lnTo>
                <a:lnTo>
                  <a:pt x="6210312" y="2044700"/>
                </a:lnTo>
                <a:lnTo>
                  <a:pt x="6288430" y="2095500"/>
                </a:lnTo>
                <a:lnTo>
                  <a:pt x="6327864" y="2108200"/>
                </a:lnTo>
                <a:lnTo>
                  <a:pt x="6407467" y="2159000"/>
                </a:lnTo>
                <a:lnTo>
                  <a:pt x="6447637" y="2171700"/>
                </a:lnTo>
                <a:lnTo>
                  <a:pt x="6528676" y="2222500"/>
                </a:lnTo>
                <a:lnTo>
                  <a:pt x="6569545" y="2235200"/>
                </a:lnTo>
                <a:lnTo>
                  <a:pt x="6610655" y="2260600"/>
                </a:lnTo>
                <a:lnTo>
                  <a:pt x="6651993" y="2273300"/>
                </a:lnTo>
                <a:lnTo>
                  <a:pt x="6693548" y="2298700"/>
                </a:lnTo>
                <a:lnTo>
                  <a:pt x="6735331" y="2311400"/>
                </a:lnTo>
                <a:lnTo>
                  <a:pt x="6777329" y="2336800"/>
                </a:lnTo>
                <a:lnTo>
                  <a:pt x="6862000" y="2362200"/>
                </a:lnTo>
                <a:lnTo>
                  <a:pt x="6904647" y="2387600"/>
                </a:lnTo>
                <a:lnTo>
                  <a:pt x="7033857" y="2425700"/>
                </a:lnTo>
                <a:lnTo>
                  <a:pt x="7077329" y="2451100"/>
                </a:lnTo>
                <a:lnTo>
                  <a:pt x="7477341" y="2565400"/>
                </a:lnTo>
                <a:lnTo>
                  <a:pt x="7522705" y="2565400"/>
                </a:lnTo>
                <a:lnTo>
                  <a:pt x="7659840" y="2603500"/>
                </a:lnTo>
                <a:lnTo>
                  <a:pt x="7705890" y="2603500"/>
                </a:lnTo>
                <a:lnTo>
                  <a:pt x="7798486" y="2628900"/>
                </a:lnTo>
                <a:lnTo>
                  <a:pt x="7845018" y="2628900"/>
                </a:lnTo>
                <a:lnTo>
                  <a:pt x="7891704" y="2641600"/>
                </a:lnTo>
                <a:lnTo>
                  <a:pt x="7938554" y="2641600"/>
                </a:lnTo>
                <a:lnTo>
                  <a:pt x="7985544" y="2654300"/>
                </a:lnTo>
                <a:lnTo>
                  <a:pt x="8079981" y="2654300"/>
                </a:lnTo>
                <a:lnTo>
                  <a:pt x="8127416" y="2667000"/>
                </a:lnTo>
                <a:lnTo>
                  <a:pt x="8270570" y="2667000"/>
                </a:lnTo>
                <a:lnTo>
                  <a:pt x="8318551" y="2679700"/>
                </a:lnTo>
                <a:lnTo>
                  <a:pt x="8704999" y="2679700"/>
                </a:lnTo>
                <a:lnTo>
                  <a:pt x="8752980" y="2667000"/>
                </a:lnTo>
                <a:lnTo>
                  <a:pt x="8896121" y="2667000"/>
                </a:lnTo>
                <a:lnTo>
                  <a:pt x="8943556" y="2654300"/>
                </a:lnTo>
                <a:lnTo>
                  <a:pt x="9037993" y="2654300"/>
                </a:lnTo>
                <a:lnTo>
                  <a:pt x="9084996" y="2641600"/>
                </a:lnTo>
                <a:lnTo>
                  <a:pt x="9131833" y="2641600"/>
                </a:lnTo>
                <a:lnTo>
                  <a:pt x="9178531" y="2628900"/>
                </a:lnTo>
                <a:lnTo>
                  <a:pt x="9225064" y="2628900"/>
                </a:lnTo>
                <a:lnTo>
                  <a:pt x="9317647" y="2603500"/>
                </a:lnTo>
                <a:lnTo>
                  <a:pt x="9363697" y="2603500"/>
                </a:lnTo>
                <a:lnTo>
                  <a:pt x="9500832" y="2565400"/>
                </a:lnTo>
                <a:lnTo>
                  <a:pt x="9546196" y="2565400"/>
                </a:lnTo>
                <a:lnTo>
                  <a:pt x="9946208" y="2451100"/>
                </a:lnTo>
                <a:lnTo>
                  <a:pt x="9989693" y="2425700"/>
                </a:lnTo>
                <a:lnTo>
                  <a:pt x="10118903" y="2387600"/>
                </a:lnTo>
                <a:lnTo>
                  <a:pt x="10161549" y="2362200"/>
                </a:lnTo>
                <a:lnTo>
                  <a:pt x="10246208" y="2336800"/>
                </a:lnTo>
                <a:lnTo>
                  <a:pt x="10288206" y="2311400"/>
                </a:lnTo>
                <a:lnTo>
                  <a:pt x="10329989" y="2298700"/>
                </a:lnTo>
                <a:lnTo>
                  <a:pt x="10371557" y="2273300"/>
                </a:lnTo>
                <a:lnTo>
                  <a:pt x="10412895" y="2260600"/>
                </a:lnTo>
                <a:lnTo>
                  <a:pt x="10453992" y="2235200"/>
                </a:lnTo>
                <a:lnTo>
                  <a:pt x="10494874" y="2222500"/>
                </a:lnTo>
                <a:lnTo>
                  <a:pt x="10575912" y="2171700"/>
                </a:lnTo>
                <a:lnTo>
                  <a:pt x="10616070" y="2159000"/>
                </a:lnTo>
                <a:lnTo>
                  <a:pt x="10695673" y="2108200"/>
                </a:lnTo>
                <a:lnTo>
                  <a:pt x="10735107" y="2095500"/>
                </a:lnTo>
                <a:lnTo>
                  <a:pt x="10774299" y="2070100"/>
                </a:lnTo>
                <a:lnTo>
                  <a:pt x="10928477" y="1968500"/>
                </a:lnTo>
                <a:lnTo>
                  <a:pt x="11078477" y="1866900"/>
                </a:lnTo>
                <a:lnTo>
                  <a:pt x="11206124" y="1778000"/>
                </a:lnTo>
                <a:lnTo>
                  <a:pt x="11330394" y="1689100"/>
                </a:lnTo>
                <a:lnTo>
                  <a:pt x="11365243" y="1651000"/>
                </a:lnTo>
                <a:lnTo>
                  <a:pt x="11434051" y="1600200"/>
                </a:lnTo>
                <a:lnTo>
                  <a:pt x="11468011" y="1562100"/>
                </a:lnTo>
                <a:lnTo>
                  <a:pt x="11535029" y="1511300"/>
                </a:lnTo>
                <a:lnTo>
                  <a:pt x="11568074" y="1473200"/>
                </a:lnTo>
                <a:lnTo>
                  <a:pt x="11600815" y="1447800"/>
                </a:lnTo>
                <a:lnTo>
                  <a:pt x="11633251" y="1409700"/>
                </a:lnTo>
                <a:lnTo>
                  <a:pt x="11665369" y="1384300"/>
                </a:lnTo>
                <a:lnTo>
                  <a:pt x="11697170" y="1346200"/>
                </a:lnTo>
                <a:lnTo>
                  <a:pt x="11728653" y="1320800"/>
                </a:lnTo>
                <a:lnTo>
                  <a:pt x="11759806" y="1282700"/>
                </a:lnTo>
                <a:lnTo>
                  <a:pt x="11790642" y="1257300"/>
                </a:lnTo>
                <a:lnTo>
                  <a:pt x="11821160" y="1219200"/>
                </a:lnTo>
                <a:lnTo>
                  <a:pt x="11851348" y="1193800"/>
                </a:lnTo>
                <a:lnTo>
                  <a:pt x="11881193" y="1155700"/>
                </a:lnTo>
                <a:lnTo>
                  <a:pt x="11910708" y="1117600"/>
                </a:lnTo>
                <a:lnTo>
                  <a:pt x="11939892" y="1079500"/>
                </a:lnTo>
                <a:lnTo>
                  <a:pt x="11968734" y="1054100"/>
                </a:lnTo>
                <a:lnTo>
                  <a:pt x="11997233" y="1016000"/>
                </a:lnTo>
                <a:lnTo>
                  <a:pt x="12025389" y="977900"/>
                </a:lnTo>
                <a:lnTo>
                  <a:pt x="12053189" y="939800"/>
                </a:lnTo>
                <a:lnTo>
                  <a:pt x="12080659" y="914400"/>
                </a:lnTo>
                <a:lnTo>
                  <a:pt x="12107761" y="876300"/>
                </a:lnTo>
                <a:lnTo>
                  <a:pt x="12134507" y="838200"/>
                </a:lnTo>
                <a:lnTo>
                  <a:pt x="12160910" y="800100"/>
                </a:lnTo>
                <a:lnTo>
                  <a:pt x="12186945" y="762000"/>
                </a:lnTo>
                <a:lnTo>
                  <a:pt x="12212612" y="723900"/>
                </a:lnTo>
                <a:lnTo>
                  <a:pt x="12237923" y="685800"/>
                </a:lnTo>
                <a:lnTo>
                  <a:pt x="12262866" y="647700"/>
                </a:lnTo>
                <a:lnTo>
                  <a:pt x="12287428" y="609600"/>
                </a:lnTo>
                <a:lnTo>
                  <a:pt x="12311634" y="571500"/>
                </a:lnTo>
                <a:lnTo>
                  <a:pt x="12335459" y="533400"/>
                </a:lnTo>
                <a:lnTo>
                  <a:pt x="12358903" y="495300"/>
                </a:lnTo>
                <a:lnTo>
                  <a:pt x="12381967" y="457200"/>
                </a:lnTo>
                <a:lnTo>
                  <a:pt x="12404649" y="419100"/>
                </a:lnTo>
                <a:lnTo>
                  <a:pt x="12426937" y="381000"/>
                </a:lnTo>
                <a:lnTo>
                  <a:pt x="12448845" y="342900"/>
                </a:lnTo>
                <a:lnTo>
                  <a:pt x="12470359" y="304800"/>
                </a:lnTo>
                <a:lnTo>
                  <a:pt x="12491491" y="266700"/>
                </a:lnTo>
                <a:lnTo>
                  <a:pt x="12512218" y="215900"/>
                </a:lnTo>
                <a:lnTo>
                  <a:pt x="12532551" y="177800"/>
                </a:lnTo>
                <a:lnTo>
                  <a:pt x="12552477" y="139700"/>
                </a:lnTo>
                <a:lnTo>
                  <a:pt x="12571997" y="101600"/>
                </a:lnTo>
                <a:lnTo>
                  <a:pt x="12591123" y="63500"/>
                </a:lnTo>
                <a:lnTo>
                  <a:pt x="12609830" y="12700"/>
                </a:lnTo>
                <a:lnTo>
                  <a:pt x="12619622" y="0"/>
                </a:lnTo>
                <a:close/>
              </a:path>
            </a:pathLst>
          </a:custGeom>
          <a:solidFill>
            <a:srgbClr val="A84BA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28422" y="507847"/>
            <a:ext cx="6349365" cy="1106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100" spc="420" dirty="0">
                <a:solidFill>
                  <a:srgbClr val="FFFFFF"/>
                </a:solidFill>
              </a:rPr>
              <a:t>CONCLUSION:</a:t>
            </a:r>
            <a:endParaRPr sz="7100"/>
          </a:p>
        </p:txBody>
      </p:sp>
      <p:sp>
        <p:nvSpPr>
          <p:cNvPr id="14" name="object 14"/>
          <p:cNvSpPr txBox="1"/>
          <p:nvPr/>
        </p:nvSpPr>
        <p:spPr>
          <a:xfrm>
            <a:off x="1777355" y="3162300"/>
            <a:ext cx="14733290" cy="506548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69900" marR="5080" indent="-457200" algn="just">
              <a:lnSpc>
                <a:spcPts val="375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 conclusion, the Freelance Job Application developed using Flutter offers a comprehensive solution for both freelancers and employers, facilitating seamless communication and task management.</a:t>
            </a:r>
          </a:p>
          <a:p>
            <a:pPr marL="469900" marR="5080" indent="-457200" algn="just">
              <a:lnSpc>
                <a:spcPts val="375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69900" marR="5080" indent="-457200" algn="just">
              <a:lnSpc>
                <a:spcPts val="375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application's multipurpose nature ensures adaptability to various user needs, while its organized UI enhances user experience. </a:t>
            </a:r>
          </a:p>
          <a:p>
            <a:pPr marL="469900" marR="5080" indent="-457200" algn="just">
              <a:lnSpc>
                <a:spcPts val="375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69900" marR="5080" indent="-457200" algn="just">
              <a:lnSpc>
                <a:spcPts val="375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Overall, the Freelance Job Application presents a promising platform for efficient freelancing and hiring, contributing to the gig economy's growth and facilitating productive collaborations.</a:t>
            </a:r>
            <a:endParaRPr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6324" y="16736"/>
            <a:ext cx="18287999" cy="102869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648200" y="5374217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90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028823" y="796838"/>
            <a:ext cx="438150" cy="542290"/>
            <a:chOff x="1028823" y="796838"/>
            <a:chExt cx="438150" cy="542290"/>
          </a:xfrm>
        </p:grpSpPr>
        <p:sp>
          <p:nvSpPr>
            <p:cNvPr id="8" name="object 8"/>
            <p:cNvSpPr/>
            <p:nvPr/>
          </p:nvSpPr>
          <p:spPr>
            <a:xfrm>
              <a:off x="1028814" y="796848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90">
                  <a:moveTo>
                    <a:pt x="438099" y="249008"/>
                  </a:moveTo>
                  <a:lnTo>
                    <a:pt x="268706" y="249008"/>
                  </a:lnTo>
                  <a:lnTo>
                    <a:pt x="123825" y="393573"/>
                  </a:lnTo>
                  <a:lnTo>
                    <a:pt x="207886" y="478713"/>
                  </a:lnTo>
                  <a:lnTo>
                    <a:pt x="438099" y="249008"/>
                  </a:lnTo>
                  <a:close/>
                </a:path>
                <a:path w="438150" h="478790">
                  <a:moveTo>
                    <a:pt x="438099" y="0"/>
                  </a:moveTo>
                  <a:lnTo>
                    <a:pt x="270598" y="0"/>
                  </a:lnTo>
                  <a:lnTo>
                    <a:pt x="0" y="270014"/>
                  </a:lnTo>
                  <a:lnTo>
                    <a:pt x="83756" y="353593"/>
                  </a:lnTo>
                  <a:lnTo>
                    <a:pt x="438099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704" y="1107771"/>
              <a:ext cx="315217" cy="2312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6708" y="1199188"/>
              <a:ext cx="76526" cy="7636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648200" y="2773044"/>
            <a:ext cx="8915399" cy="2387192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9230"/>
              </a:lnSpc>
              <a:spcBef>
                <a:spcPts val="215"/>
              </a:spcBef>
            </a:pPr>
            <a:r>
              <a:rPr sz="7700" spc="560" dirty="0">
                <a:solidFill>
                  <a:srgbClr val="FFFFFF"/>
                </a:solidFill>
              </a:rPr>
              <a:t>P</a:t>
            </a:r>
            <a:r>
              <a:rPr sz="7700" spc="760" dirty="0">
                <a:solidFill>
                  <a:srgbClr val="FFFFFF"/>
                </a:solidFill>
              </a:rPr>
              <a:t>R</a:t>
            </a:r>
            <a:r>
              <a:rPr sz="7700" spc="530" dirty="0">
                <a:solidFill>
                  <a:srgbClr val="FFFFFF"/>
                </a:solidFill>
              </a:rPr>
              <a:t>O</a:t>
            </a:r>
            <a:r>
              <a:rPr sz="7700" spc="840" dirty="0">
                <a:solidFill>
                  <a:srgbClr val="FFFFFF"/>
                </a:solidFill>
              </a:rPr>
              <a:t>G</a:t>
            </a:r>
            <a:r>
              <a:rPr sz="7700" spc="760" dirty="0">
                <a:solidFill>
                  <a:srgbClr val="FFFFFF"/>
                </a:solidFill>
              </a:rPr>
              <a:t>R</a:t>
            </a:r>
            <a:r>
              <a:rPr sz="7700" spc="710" dirty="0">
                <a:solidFill>
                  <a:srgbClr val="FFFFFF"/>
                </a:solidFill>
              </a:rPr>
              <a:t>E</a:t>
            </a:r>
            <a:r>
              <a:rPr sz="7700" spc="1220" dirty="0">
                <a:solidFill>
                  <a:srgbClr val="FFFFFF"/>
                </a:solidFill>
              </a:rPr>
              <a:t>SS</a:t>
            </a:r>
            <a:r>
              <a:rPr sz="7700" spc="130" dirty="0">
                <a:solidFill>
                  <a:srgbClr val="FFFFFF"/>
                </a:solidFill>
              </a:rPr>
              <a:t>I</a:t>
            </a:r>
            <a:r>
              <a:rPr sz="7700" spc="245" dirty="0">
                <a:solidFill>
                  <a:srgbClr val="FFFFFF"/>
                </a:solidFill>
              </a:rPr>
              <a:t>V</a:t>
            </a:r>
            <a:r>
              <a:rPr sz="7700" spc="490" dirty="0">
                <a:solidFill>
                  <a:srgbClr val="FFFFFF"/>
                </a:solidFill>
              </a:rPr>
              <a:t>E  </a:t>
            </a:r>
            <a:r>
              <a:rPr sz="7700" spc="670" dirty="0">
                <a:solidFill>
                  <a:srgbClr val="FFFFFF"/>
                </a:solidFill>
              </a:rPr>
              <a:t>WEB</a:t>
            </a:r>
            <a:r>
              <a:rPr sz="7700" spc="-265" dirty="0">
                <a:solidFill>
                  <a:srgbClr val="FFFFFF"/>
                </a:solidFill>
              </a:rPr>
              <a:t> </a:t>
            </a:r>
            <a:r>
              <a:rPr sz="7700" spc="560" dirty="0">
                <a:solidFill>
                  <a:srgbClr val="FFFFFF"/>
                </a:solidFill>
              </a:rPr>
              <a:t>APP</a:t>
            </a:r>
            <a:endParaRPr sz="7700" dirty="0"/>
          </a:p>
        </p:txBody>
      </p:sp>
      <p:sp>
        <p:nvSpPr>
          <p:cNvPr id="16" name="object 16"/>
          <p:cNvSpPr/>
          <p:nvPr/>
        </p:nvSpPr>
        <p:spPr>
          <a:xfrm rot="16200000">
            <a:off x="13572631" y="4429756"/>
            <a:ext cx="7373123" cy="1888923"/>
          </a:xfrm>
          <a:custGeom>
            <a:avLst/>
            <a:gdLst/>
            <a:ahLst/>
            <a:cxnLst/>
            <a:rect l="l" t="t" r="r" b="b"/>
            <a:pathLst>
              <a:path w="5472430" h="1574165">
                <a:moveTo>
                  <a:pt x="766531" y="1573710"/>
                </a:moveTo>
                <a:lnTo>
                  <a:pt x="0" y="1573710"/>
                </a:lnTo>
                <a:lnTo>
                  <a:pt x="4039" y="1566697"/>
                </a:lnTo>
                <a:lnTo>
                  <a:pt x="27184" y="1527817"/>
                </a:lnTo>
                <a:lnTo>
                  <a:pt x="50866" y="1489298"/>
                </a:lnTo>
                <a:lnTo>
                  <a:pt x="75081" y="1451146"/>
                </a:lnTo>
                <a:lnTo>
                  <a:pt x="99822" y="1413366"/>
                </a:lnTo>
                <a:lnTo>
                  <a:pt x="125086" y="1375963"/>
                </a:lnTo>
                <a:lnTo>
                  <a:pt x="150866" y="1338944"/>
                </a:lnTo>
                <a:lnTo>
                  <a:pt x="177157" y="1302311"/>
                </a:lnTo>
                <a:lnTo>
                  <a:pt x="203955" y="1266072"/>
                </a:lnTo>
                <a:lnTo>
                  <a:pt x="231254" y="1230230"/>
                </a:lnTo>
                <a:lnTo>
                  <a:pt x="259049" y="1194792"/>
                </a:lnTo>
                <a:lnTo>
                  <a:pt x="287335" y="1159762"/>
                </a:lnTo>
                <a:lnTo>
                  <a:pt x="316107" y="1125145"/>
                </a:lnTo>
                <a:lnTo>
                  <a:pt x="345359" y="1090948"/>
                </a:lnTo>
                <a:lnTo>
                  <a:pt x="375087" y="1057173"/>
                </a:lnTo>
                <a:lnTo>
                  <a:pt x="405285" y="1023828"/>
                </a:lnTo>
                <a:lnTo>
                  <a:pt x="435948" y="990917"/>
                </a:lnTo>
                <a:lnTo>
                  <a:pt x="467071" y="958445"/>
                </a:lnTo>
                <a:lnTo>
                  <a:pt x="498649" y="926418"/>
                </a:lnTo>
                <a:lnTo>
                  <a:pt x="530676" y="894840"/>
                </a:lnTo>
                <a:lnTo>
                  <a:pt x="563148" y="863717"/>
                </a:lnTo>
                <a:lnTo>
                  <a:pt x="596059" y="833054"/>
                </a:lnTo>
                <a:lnTo>
                  <a:pt x="629404" y="802856"/>
                </a:lnTo>
                <a:lnTo>
                  <a:pt x="663179" y="773128"/>
                </a:lnTo>
                <a:lnTo>
                  <a:pt x="697376" y="743876"/>
                </a:lnTo>
                <a:lnTo>
                  <a:pt x="731993" y="715104"/>
                </a:lnTo>
                <a:lnTo>
                  <a:pt x="767023" y="686818"/>
                </a:lnTo>
                <a:lnTo>
                  <a:pt x="802461" y="659023"/>
                </a:lnTo>
                <a:lnTo>
                  <a:pt x="838303" y="631724"/>
                </a:lnTo>
                <a:lnTo>
                  <a:pt x="874542" y="604926"/>
                </a:lnTo>
                <a:lnTo>
                  <a:pt x="911175" y="578635"/>
                </a:lnTo>
                <a:lnTo>
                  <a:pt x="948194" y="552855"/>
                </a:lnTo>
                <a:lnTo>
                  <a:pt x="985597" y="527591"/>
                </a:lnTo>
                <a:lnTo>
                  <a:pt x="1023377" y="502850"/>
                </a:lnTo>
                <a:lnTo>
                  <a:pt x="1061529" y="478635"/>
                </a:lnTo>
                <a:lnTo>
                  <a:pt x="1100048" y="454953"/>
                </a:lnTo>
                <a:lnTo>
                  <a:pt x="1138928" y="431808"/>
                </a:lnTo>
                <a:lnTo>
                  <a:pt x="1178166" y="409206"/>
                </a:lnTo>
                <a:lnTo>
                  <a:pt x="1217755" y="387151"/>
                </a:lnTo>
                <a:lnTo>
                  <a:pt x="1257690" y="365649"/>
                </a:lnTo>
                <a:lnTo>
                  <a:pt x="1297967" y="344705"/>
                </a:lnTo>
                <a:lnTo>
                  <a:pt x="1338580" y="324324"/>
                </a:lnTo>
                <a:lnTo>
                  <a:pt x="1379523" y="304512"/>
                </a:lnTo>
                <a:lnTo>
                  <a:pt x="1420793" y="285273"/>
                </a:lnTo>
                <a:lnTo>
                  <a:pt x="1462382" y="266612"/>
                </a:lnTo>
                <a:lnTo>
                  <a:pt x="1504288" y="248536"/>
                </a:lnTo>
                <a:lnTo>
                  <a:pt x="1546503" y="231048"/>
                </a:lnTo>
                <a:lnTo>
                  <a:pt x="1589024" y="214155"/>
                </a:lnTo>
                <a:lnTo>
                  <a:pt x="1631844" y="197860"/>
                </a:lnTo>
                <a:lnTo>
                  <a:pt x="1674960" y="182170"/>
                </a:lnTo>
                <a:lnTo>
                  <a:pt x="1718365" y="167090"/>
                </a:lnTo>
                <a:lnTo>
                  <a:pt x="1762054" y="152625"/>
                </a:lnTo>
                <a:lnTo>
                  <a:pt x="1806022" y="138779"/>
                </a:lnTo>
                <a:lnTo>
                  <a:pt x="1850265" y="125559"/>
                </a:lnTo>
                <a:lnTo>
                  <a:pt x="1894777" y="112968"/>
                </a:lnTo>
                <a:lnTo>
                  <a:pt x="1939552" y="101014"/>
                </a:lnTo>
                <a:lnTo>
                  <a:pt x="1984586" y="89699"/>
                </a:lnTo>
                <a:lnTo>
                  <a:pt x="2029874" y="79031"/>
                </a:lnTo>
                <a:lnTo>
                  <a:pt x="2075410" y="69013"/>
                </a:lnTo>
                <a:lnTo>
                  <a:pt x="2121189" y="59652"/>
                </a:lnTo>
                <a:lnTo>
                  <a:pt x="2167206" y="50951"/>
                </a:lnTo>
                <a:lnTo>
                  <a:pt x="2213455" y="42917"/>
                </a:lnTo>
                <a:lnTo>
                  <a:pt x="2259933" y="35555"/>
                </a:lnTo>
                <a:lnTo>
                  <a:pt x="2306633" y="28869"/>
                </a:lnTo>
                <a:lnTo>
                  <a:pt x="2353550" y="22865"/>
                </a:lnTo>
                <a:lnTo>
                  <a:pt x="2400680" y="17548"/>
                </a:lnTo>
                <a:lnTo>
                  <a:pt x="2448016" y="12923"/>
                </a:lnTo>
                <a:lnTo>
                  <a:pt x="2495554" y="8996"/>
                </a:lnTo>
                <a:lnTo>
                  <a:pt x="2543289" y="5771"/>
                </a:lnTo>
                <a:lnTo>
                  <a:pt x="2591216" y="3254"/>
                </a:lnTo>
                <a:lnTo>
                  <a:pt x="2639329" y="1449"/>
                </a:lnTo>
                <a:lnTo>
                  <a:pt x="2687623" y="363"/>
                </a:lnTo>
                <a:lnTo>
                  <a:pt x="2736093" y="0"/>
                </a:lnTo>
                <a:lnTo>
                  <a:pt x="2784563" y="363"/>
                </a:lnTo>
                <a:lnTo>
                  <a:pt x="2832858" y="1449"/>
                </a:lnTo>
                <a:lnTo>
                  <a:pt x="2880971" y="3254"/>
                </a:lnTo>
                <a:lnTo>
                  <a:pt x="2928897" y="5771"/>
                </a:lnTo>
                <a:lnTo>
                  <a:pt x="2976632" y="8996"/>
                </a:lnTo>
                <a:lnTo>
                  <a:pt x="3024170" y="12923"/>
                </a:lnTo>
                <a:lnTo>
                  <a:pt x="3071507" y="17548"/>
                </a:lnTo>
                <a:lnTo>
                  <a:pt x="3118636" y="22865"/>
                </a:lnTo>
                <a:lnTo>
                  <a:pt x="3165554" y="28869"/>
                </a:lnTo>
                <a:lnTo>
                  <a:pt x="3212254" y="35555"/>
                </a:lnTo>
                <a:lnTo>
                  <a:pt x="3258731" y="42917"/>
                </a:lnTo>
                <a:lnTo>
                  <a:pt x="3304981" y="50951"/>
                </a:lnTo>
                <a:lnTo>
                  <a:pt x="3350998" y="59652"/>
                </a:lnTo>
                <a:lnTo>
                  <a:pt x="3396777" y="69013"/>
                </a:lnTo>
                <a:lnTo>
                  <a:pt x="3442313" y="79031"/>
                </a:lnTo>
                <a:lnTo>
                  <a:pt x="3487600" y="89699"/>
                </a:lnTo>
                <a:lnTo>
                  <a:pt x="3532634" y="101014"/>
                </a:lnTo>
                <a:lnTo>
                  <a:pt x="3577410" y="112968"/>
                </a:lnTo>
                <a:lnTo>
                  <a:pt x="3621921" y="125559"/>
                </a:lnTo>
                <a:lnTo>
                  <a:pt x="3666164" y="138779"/>
                </a:lnTo>
                <a:lnTo>
                  <a:pt x="3710133" y="152625"/>
                </a:lnTo>
                <a:lnTo>
                  <a:pt x="3753822" y="167090"/>
                </a:lnTo>
                <a:lnTo>
                  <a:pt x="3797227" y="182170"/>
                </a:lnTo>
                <a:lnTo>
                  <a:pt x="3840342" y="197860"/>
                </a:lnTo>
                <a:lnTo>
                  <a:pt x="3883163" y="214155"/>
                </a:lnTo>
                <a:lnTo>
                  <a:pt x="3925683" y="231048"/>
                </a:lnTo>
                <a:lnTo>
                  <a:pt x="3967899" y="248536"/>
                </a:lnTo>
                <a:lnTo>
                  <a:pt x="4009804" y="266612"/>
                </a:lnTo>
                <a:lnTo>
                  <a:pt x="4051394" y="285273"/>
                </a:lnTo>
                <a:lnTo>
                  <a:pt x="4092663" y="304512"/>
                </a:lnTo>
                <a:lnTo>
                  <a:pt x="4133607" y="324324"/>
                </a:lnTo>
                <a:lnTo>
                  <a:pt x="4174219" y="344705"/>
                </a:lnTo>
                <a:lnTo>
                  <a:pt x="4214496" y="365649"/>
                </a:lnTo>
                <a:lnTo>
                  <a:pt x="4254431" y="387151"/>
                </a:lnTo>
                <a:lnTo>
                  <a:pt x="4294020" y="409206"/>
                </a:lnTo>
                <a:lnTo>
                  <a:pt x="4333258" y="431808"/>
                </a:lnTo>
                <a:lnTo>
                  <a:pt x="4372139" y="454953"/>
                </a:lnTo>
                <a:lnTo>
                  <a:pt x="4410658" y="478635"/>
                </a:lnTo>
                <a:lnTo>
                  <a:pt x="4448810" y="502850"/>
                </a:lnTo>
                <a:lnTo>
                  <a:pt x="4486590" y="527591"/>
                </a:lnTo>
                <a:lnTo>
                  <a:pt x="4523992" y="552855"/>
                </a:lnTo>
                <a:lnTo>
                  <a:pt x="4561012" y="578635"/>
                </a:lnTo>
                <a:lnTo>
                  <a:pt x="4597644" y="604926"/>
                </a:lnTo>
                <a:lnTo>
                  <a:pt x="4633884" y="631724"/>
                </a:lnTo>
                <a:lnTo>
                  <a:pt x="4635260" y="632772"/>
                </a:lnTo>
                <a:lnTo>
                  <a:pt x="2736093" y="632772"/>
                </a:lnTo>
                <a:lnTo>
                  <a:pt x="2687978" y="633220"/>
                </a:lnTo>
                <a:lnTo>
                  <a:pt x="2640082" y="634557"/>
                </a:lnTo>
                <a:lnTo>
                  <a:pt x="2592412" y="636777"/>
                </a:lnTo>
                <a:lnTo>
                  <a:pt x="2544976" y="639871"/>
                </a:lnTo>
                <a:lnTo>
                  <a:pt x="2497783" y="643831"/>
                </a:lnTo>
                <a:lnTo>
                  <a:pt x="2450840" y="648649"/>
                </a:lnTo>
                <a:lnTo>
                  <a:pt x="2404155" y="654318"/>
                </a:lnTo>
                <a:lnTo>
                  <a:pt x="2357736" y="660830"/>
                </a:lnTo>
                <a:lnTo>
                  <a:pt x="2311591" y="668176"/>
                </a:lnTo>
                <a:lnTo>
                  <a:pt x="2265727" y="676349"/>
                </a:lnTo>
                <a:lnTo>
                  <a:pt x="2220153" y="685341"/>
                </a:lnTo>
                <a:lnTo>
                  <a:pt x="2174877" y="695144"/>
                </a:lnTo>
                <a:lnTo>
                  <a:pt x="2129906" y="705750"/>
                </a:lnTo>
                <a:lnTo>
                  <a:pt x="2085249" y="717151"/>
                </a:lnTo>
                <a:lnTo>
                  <a:pt x="2040913" y="729339"/>
                </a:lnTo>
                <a:lnTo>
                  <a:pt x="1996906" y="742307"/>
                </a:lnTo>
                <a:lnTo>
                  <a:pt x="1953236" y="756046"/>
                </a:lnTo>
                <a:lnTo>
                  <a:pt x="1909911" y="770549"/>
                </a:lnTo>
                <a:lnTo>
                  <a:pt x="1866938" y="785808"/>
                </a:lnTo>
                <a:lnTo>
                  <a:pt x="1824327" y="801814"/>
                </a:lnTo>
                <a:lnTo>
                  <a:pt x="1782084" y="818561"/>
                </a:lnTo>
                <a:lnTo>
                  <a:pt x="1740218" y="836039"/>
                </a:lnTo>
                <a:lnTo>
                  <a:pt x="1698736" y="854241"/>
                </a:lnTo>
                <a:lnTo>
                  <a:pt x="1657647" y="873160"/>
                </a:lnTo>
                <a:lnTo>
                  <a:pt x="1616958" y="892787"/>
                </a:lnTo>
                <a:lnTo>
                  <a:pt x="1576677" y="913114"/>
                </a:lnTo>
                <a:lnTo>
                  <a:pt x="1536812" y="934134"/>
                </a:lnTo>
                <a:lnTo>
                  <a:pt x="1497371" y="955838"/>
                </a:lnTo>
                <a:lnTo>
                  <a:pt x="1458361" y="978219"/>
                </a:lnTo>
                <a:lnTo>
                  <a:pt x="1419792" y="1001269"/>
                </a:lnTo>
                <a:lnTo>
                  <a:pt x="1381670" y="1024980"/>
                </a:lnTo>
                <a:lnTo>
                  <a:pt x="1344004" y="1049343"/>
                </a:lnTo>
                <a:lnTo>
                  <a:pt x="1306801" y="1074352"/>
                </a:lnTo>
                <a:lnTo>
                  <a:pt x="1270069" y="1099998"/>
                </a:lnTo>
                <a:lnTo>
                  <a:pt x="1233817" y="1126274"/>
                </a:lnTo>
                <a:lnTo>
                  <a:pt x="1198052" y="1153171"/>
                </a:lnTo>
                <a:lnTo>
                  <a:pt x="1162782" y="1180681"/>
                </a:lnTo>
                <a:lnTo>
                  <a:pt x="1128015" y="1208797"/>
                </a:lnTo>
                <a:lnTo>
                  <a:pt x="1093758" y="1237511"/>
                </a:lnTo>
                <a:lnTo>
                  <a:pt x="1060021" y="1266814"/>
                </a:lnTo>
                <a:lnTo>
                  <a:pt x="1026810" y="1296699"/>
                </a:lnTo>
                <a:lnTo>
                  <a:pt x="994133" y="1327159"/>
                </a:lnTo>
                <a:lnTo>
                  <a:pt x="961999" y="1358184"/>
                </a:lnTo>
                <a:lnTo>
                  <a:pt x="930415" y="1389768"/>
                </a:lnTo>
                <a:lnTo>
                  <a:pt x="899390" y="1421902"/>
                </a:lnTo>
                <a:lnTo>
                  <a:pt x="868930" y="1454579"/>
                </a:lnTo>
                <a:lnTo>
                  <a:pt x="839045" y="1487790"/>
                </a:lnTo>
                <a:lnTo>
                  <a:pt x="809741" y="1521527"/>
                </a:lnTo>
                <a:lnTo>
                  <a:pt x="781028" y="1555784"/>
                </a:lnTo>
                <a:lnTo>
                  <a:pt x="766531" y="1573710"/>
                </a:lnTo>
                <a:close/>
              </a:path>
              <a:path w="5472430" h="1574165">
                <a:moveTo>
                  <a:pt x="5472187" y="1573710"/>
                </a:moveTo>
                <a:lnTo>
                  <a:pt x="4705656" y="1573710"/>
                </a:lnTo>
                <a:lnTo>
                  <a:pt x="4691159" y="1555784"/>
                </a:lnTo>
                <a:lnTo>
                  <a:pt x="4662445" y="1521527"/>
                </a:lnTo>
                <a:lnTo>
                  <a:pt x="4633142" y="1487790"/>
                </a:lnTo>
                <a:lnTo>
                  <a:pt x="4603256" y="1454579"/>
                </a:lnTo>
                <a:lnTo>
                  <a:pt x="4572797" y="1421902"/>
                </a:lnTo>
                <a:lnTo>
                  <a:pt x="4541771" y="1389768"/>
                </a:lnTo>
                <a:lnTo>
                  <a:pt x="4510187" y="1358184"/>
                </a:lnTo>
                <a:lnTo>
                  <a:pt x="4478053" y="1327159"/>
                </a:lnTo>
                <a:lnTo>
                  <a:pt x="4445377" y="1296699"/>
                </a:lnTo>
                <a:lnTo>
                  <a:pt x="4412166" y="1266814"/>
                </a:lnTo>
                <a:lnTo>
                  <a:pt x="4378428" y="1237511"/>
                </a:lnTo>
                <a:lnTo>
                  <a:pt x="4344172" y="1208797"/>
                </a:lnTo>
                <a:lnTo>
                  <a:pt x="4309405" y="1180681"/>
                </a:lnTo>
                <a:lnTo>
                  <a:pt x="4274135" y="1153171"/>
                </a:lnTo>
                <a:lnTo>
                  <a:pt x="4238369" y="1126274"/>
                </a:lnTo>
                <a:lnTo>
                  <a:pt x="4202117" y="1099998"/>
                </a:lnTo>
                <a:lnTo>
                  <a:pt x="4165386" y="1074352"/>
                </a:lnTo>
                <a:lnTo>
                  <a:pt x="4128183" y="1049343"/>
                </a:lnTo>
                <a:lnTo>
                  <a:pt x="4090516" y="1024980"/>
                </a:lnTo>
                <a:lnTo>
                  <a:pt x="4052395" y="1001269"/>
                </a:lnTo>
                <a:lnTo>
                  <a:pt x="4013825" y="978219"/>
                </a:lnTo>
                <a:lnTo>
                  <a:pt x="3974816" y="955838"/>
                </a:lnTo>
                <a:lnTo>
                  <a:pt x="3935375" y="934134"/>
                </a:lnTo>
                <a:lnTo>
                  <a:pt x="3895510" y="913114"/>
                </a:lnTo>
                <a:lnTo>
                  <a:pt x="3855229" y="892787"/>
                </a:lnTo>
                <a:lnTo>
                  <a:pt x="3814540" y="873160"/>
                </a:lnTo>
                <a:lnTo>
                  <a:pt x="3773450" y="854241"/>
                </a:lnTo>
                <a:lnTo>
                  <a:pt x="3731968" y="836039"/>
                </a:lnTo>
                <a:lnTo>
                  <a:pt x="3690102" y="818561"/>
                </a:lnTo>
                <a:lnTo>
                  <a:pt x="3647859" y="801814"/>
                </a:lnTo>
                <a:lnTo>
                  <a:pt x="3605248" y="785808"/>
                </a:lnTo>
                <a:lnTo>
                  <a:pt x="3562276" y="770549"/>
                </a:lnTo>
                <a:lnTo>
                  <a:pt x="3518951" y="756046"/>
                </a:lnTo>
                <a:lnTo>
                  <a:pt x="3475281" y="742307"/>
                </a:lnTo>
                <a:lnTo>
                  <a:pt x="3431274" y="729339"/>
                </a:lnTo>
                <a:lnTo>
                  <a:pt x="3386938" y="717151"/>
                </a:lnTo>
                <a:lnTo>
                  <a:pt x="3342280" y="705750"/>
                </a:lnTo>
                <a:lnTo>
                  <a:pt x="3297310" y="695144"/>
                </a:lnTo>
                <a:lnTo>
                  <a:pt x="3252033" y="685341"/>
                </a:lnTo>
                <a:lnTo>
                  <a:pt x="3206459" y="676349"/>
                </a:lnTo>
                <a:lnTo>
                  <a:pt x="3160596" y="668176"/>
                </a:lnTo>
                <a:lnTo>
                  <a:pt x="3114451" y="660830"/>
                </a:lnTo>
                <a:lnTo>
                  <a:pt x="3068032" y="654318"/>
                </a:lnTo>
                <a:lnTo>
                  <a:pt x="3021347" y="648649"/>
                </a:lnTo>
                <a:lnTo>
                  <a:pt x="2974403" y="643831"/>
                </a:lnTo>
                <a:lnTo>
                  <a:pt x="2927210" y="639871"/>
                </a:lnTo>
                <a:lnTo>
                  <a:pt x="2879775" y="636777"/>
                </a:lnTo>
                <a:lnTo>
                  <a:pt x="2832105" y="634557"/>
                </a:lnTo>
                <a:lnTo>
                  <a:pt x="2784208" y="633220"/>
                </a:lnTo>
                <a:lnTo>
                  <a:pt x="2736093" y="632772"/>
                </a:lnTo>
                <a:lnTo>
                  <a:pt x="4635260" y="632772"/>
                </a:lnTo>
                <a:lnTo>
                  <a:pt x="4669725" y="659023"/>
                </a:lnTo>
                <a:lnTo>
                  <a:pt x="4705163" y="686818"/>
                </a:lnTo>
                <a:lnTo>
                  <a:pt x="4740193" y="715104"/>
                </a:lnTo>
                <a:lnTo>
                  <a:pt x="4774810" y="743876"/>
                </a:lnTo>
                <a:lnTo>
                  <a:pt x="4809008" y="773129"/>
                </a:lnTo>
                <a:lnTo>
                  <a:pt x="4842782" y="802856"/>
                </a:lnTo>
                <a:lnTo>
                  <a:pt x="4876127" y="833054"/>
                </a:lnTo>
                <a:lnTo>
                  <a:pt x="4909038" y="863717"/>
                </a:lnTo>
                <a:lnTo>
                  <a:pt x="4941510" y="894840"/>
                </a:lnTo>
                <a:lnTo>
                  <a:pt x="4973537" y="926418"/>
                </a:lnTo>
                <a:lnTo>
                  <a:pt x="5005115" y="958445"/>
                </a:lnTo>
                <a:lnTo>
                  <a:pt x="5036238" y="990917"/>
                </a:lnTo>
                <a:lnTo>
                  <a:pt x="5066901" y="1023828"/>
                </a:lnTo>
                <a:lnTo>
                  <a:pt x="5097099" y="1057173"/>
                </a:lnTo>
                <a:lnTo>
                  <a:pt x="5126827" y="1090948"/>
                </a:lnTo>
                <a:lnTo>
                  <a:pt x="5156079" y="1125146"/>
                </a:lnTo>
                <a:lnTo>
                  <a:pt x="5184851" y="1159762"/>
                </a:lnTo>
                <a:lnTo>
                  <a:pt x="5213137" y="1194792"/>
                </a:lnTo>
                <a:lnTo>
                  <a:pt x="5240932" y="1230230"/>
                </a:lnTo>
                <a:lnTo>
                  <a:pt x="5268231" y="1266072"/>
                </a:lnTo>
                <a:lnTo>
                  <a:pt x="5295029" y="1302311"/>
                </a:lnTo>
                <a:lnTo>
                  <a:pt x="5321321" y="1338944"/>
                </a:lnTo>
                <a:lnTo>
                  <a:pt x="5347101" y="1375964"/>
                </a:lnTo>
                <a:lnTo>
                  <a:pt x="5372364" y="1413366"/>
                </a:lnTo>
                <a:lnTo>
                  <a:pt x="5397106" y="1451146"/>
                </a:lnTo>
                <a:lnTo>
                  <a:pt x="5421320" y="1489298"/>
                </a:lnTo>
                <a:lnTo>
                  <a:pt x="5445002" y="1527817"/>
                </a:lnTo>
                <a:lnTo>
                  <a:pt x="5468147" y="1566698"/>
                </a:lnTo>
                <a:lnTo>
                  <a:pt x="5472187" y="1573710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9517" y="1693378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89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823" y="796838"/>
            <a:ext cx="438150" cy="542290"/>
            <a:chOff x="1028823" y="796838"/>
            <a:chExt cx="438150" cy="542290"/>
          </a:xfrm>
        </p:grpSpPr>
        <p:sp>
          <p:nvSpPr>
            <p:cNvPr id="4" name="object 4"/>
            <p:cNvSpPr/>
            <p:nvPr/>
          </p:nvSpPr>
          <p:spPr>
            <a:xfrm>
              <a:off x="1028814" y="796848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90">
                  <a:moveTo>
                    <a:pt x="438099" y="249008"/>
                  </a:moveTo>
                  <a:lnTo>
                    <a:pt x="268706" y="249008"/>
                  </a:lnTo>
                  <a:lnTo>
                    <a:pt x="123825" y="393573"/>
                  </a:lnTo>
                  <a:lnTo>
                    <a:pt x="207886" y="478713"/>
                  </a:lnTo>
                  <a:lnTo>
                    <a:pt x="438099" y="249008"/>
                  </a:lnTo>
                  <a:close/>
                </a:path>
                <a:path w="438150" h="478790">
                  <a:moveTo>
                    <a:pt x="438099" y="0"/>
                  </a:moveTo>
                  <a:lnTo>
                    <a:pt x="270598" y="0"/>
                  </a:lnTo>
                  <a:lnTo>
                    <a:pt x="0" y="270014"/>
                  </a:lnTo>
                  <a:lnTo>
                    <a:pt x="83756" y="353593"/>
                  </a:lnTo>
                  <a:lnTo>
                    <a:pt x="438099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704" y="1107771"/>
              <a:ext cx="315217" cy="2312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708" y="1199188"/>
              <a:ext cx="76526" cy="7636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736709" y="593493"/>
            <a:ext cx="697230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spc="370" dirty="0">
                <a:solidFill>
                  <a:srgbClr val="FFFFFF"/>
                </a:solidFill>
              </a:rPr>
              <a:t>INTRODUCTION</a:t>
            </a:r>
            <a:endParaRPr sz="6000" dirty="0"/>
          </a:p>
        </p:txBody>
      </p:sp>
      <p:sp>
        <p:nvSpPr>
          <p:cNvPr id="19" name="object 19"/>
          <p:cNvSpPr txBox="1"/>
          <p:nvPr/>
        </p:nvSpPr>
        <p:spPr>
          <a:xfrm>
            <a:off x="1236708" y="3467100"/>
            <a:ext cx="15504898" cy="4767972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115570">
              <a:lnSpc>
                <a:spcPts val="3450"/>
              </a:lnSpc>
              <a:spcBef>
                <a:spcPts val="540"/>
              </a:spcBef>
            </a:pPr>
            <a:r>
              <a:rPr sz="3600" b="1" spc="80" dirty="0">
                <a:solidFill>
                  <a:srgbClr val="FFFFFF"/>
                </a:solidFill>
                <a:latin typeface="Trebuchet MS"/>
                <a:cs typeface="Trebuchet MS"/>
              </a:rPr>
              <a:t>Cross-Platform</a:t>
            </a:r>
            <a:r>
              <a:rPr sz="36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dirty="0">
                <a:solidFill>
                  <a:srgbClr val="FFFFFF"/>
                </a:solidFill>
                <a:latin typeface="Trebuchet MS"/>
                <a:cs typeface="Trebuchet MS"/>
              </a:rPr>
              <a:t>Compatibility:</a:t>
            </a:r>
            <a:r>
              <a:rPr sz="36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85" dirty="0">
                <a:solidFill>
                  <a:srgbClr val="FFFFFF"/>
                </a:solidFill>
                <a:latin typeface="Trebuchet MS"/>
                <a:cs typeface="Trebuchet MS"/>
              </a:rPr>
              <a:t>PWAs</a:t>
            </a: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Trebuchet MS"/>
                <a:cs typeface="Trebuchet MS"/>
              </a:rPr>
              <a:t>work </a:t>
            </a:r>
            <a:r>
              <a:rPr sz="3600" spc="-9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seamlessly </a:t>
            </a:r>
            <a:r>
              <a:rPr sz="3600" spc="95" dirty="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sz="3600" spc="5" dirty="0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devices 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3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29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18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6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20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ep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1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6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-3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305" dirty="0">
                <a:solidFill>
                  <a:srgbClr val="FFFFFF"/>
                </a:solidFill>
                <a:latin typeface="Trebuchet MS"/>
                <a:cs typeface="Trebuchet MS"/>
              </a:rPr>
              <a:t>ff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20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-305" dirty="0">
                <a:solidFill>
                  <a:srgbClr val="FFFFFF"/>
                </a:solidFill>
                <a:latin typeface="Trebuchet MS"/>
                <a:cs typeface="Trebuchet MS"/>
              </a:rPr>
              <a:t>ff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-3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pe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13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systems.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 dirty="0">
              <a:latin typeface="Trebuchet MS"/>
              <a:cs typeface="Trebuchet MS"/>
            </a:endParaRPr>
          </a:p>
          <a:p>
            <a:pPr marL="12700" marR="99060">
              <a:lnSpc>
                <a:spcPts val="3450"/>
              </a:lnSpc>
            </a:pPr>
            <a:r>
              <a:rPr sz="3600" b="1" spc="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b="1" spc="9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b="1" spc="114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600" b="1" spc="-1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b="1" spc="1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b="1" spc="7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60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b="1" spc="1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600" b="1" spc="3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b="1" spc="-105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3600" b="1" spc="2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b="1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600" b="1" spc="114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60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b="1" spc="-1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b="1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b="1" spc="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b="1" spc="1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60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b="1" spc="-29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360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305" dirty="0">
                <a:solidFill>
                  <a:srgbClr val="FFFFFF"/>
                </a:solidFill>
                <a:latin typeface="Trebuchet MS"/>
                <a:cs typeface="Trebuchet MS"/>
              </a:rPr>
              <a:t>ff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20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325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18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29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305" dirty="0">
                <a:solidFill>
                  <a:srgbClr val="FFFFFF"/>
                </a:solidFill>
                <a:latin typeface="Trebuchet MS"/>
                <a:cs typeface="Trebuchet MS"/>
              </a:rPr>
              <a:t>ff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3600" spc="-29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sz="3600" spc="-65" dirty="0">
                <a:solidFill>
                  <a:srgbClr val="FFFFFF"/>
                </a:solidFill>
                <a:latin typeface="Trebuchet MS"/>
                <a:cs typeface="Trebuchet MS"/>
              </a:rPr>
              <a:t>navigation, </a:t>
            </a:r>
            <a:r>
              <a:rPr sz="3600" spc="15" dirty="0">
                <a:solidFill>
                  <a:srgbClr val="FFFFFF"/>
                </a:solidFill>
                <a:latin typeface="Trebuchet MS"/>
                <a:cs typeface="Trebuchet MS"/>
              </a:rPr>
              <a:t>enhancing 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sz="3600" spc="-55" dirty="0">
                <a:solidFill>
                  <a:srgbClr val="FFFFFF"/>
                </a:solidFill>
                <a:latin typeface="Trebuchet MS"/>
                <a:cs typeface="Trebuchet MS"/>
              </a:rPr>
              <a:t>satisfaction 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5" dirty="0">
                <a:solidFill>
                  <a:srgbClr val="FFFFFF"/>
                </a:solidFill>
                <a:latin typeface="Trebuchet MS"/>
                <a:cs typeface="Trebuchet MS"/>
              </a:rPr>
              <a:t>engagement.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 dirty="0">
              <a:latin typeface="Trebuchet MS"/>
              <a:cs typeface="Trebuchet MS"/>
            </a:endParaRPr>
          </a:p>
          <a:p>
            <a:pPr marL="12700" marR="5080">
              <a:lnSpc>
                <a:spcPts val="3450"/>
              </a:lnSpc>
            </a:pPr>
            <a:r>
              <a:rPr sz="3600" b="1" spc="55" dirty="0">
                <a:solidFill>
                  <a:srgbClr val="FFFFFF"/>
                </a:solidFill>
                <a:latin typeface="Trebuchet MS"/>
                <a:cs typeface="Trebuchet MS"/>
              </a:rPr>
              <a:t>Cost-Efficiency </a:t>
            </a:r>
            <a:r>
              <a:rPr sz="3600" b="1" spc="10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600" b="1" spc="50" dirty="0">
                <a:solidFill>
                  <a:srgbClr val="FFFFFF"/>
                </a:solidFill>
                <a:latin typeface="Trebuchet MS"/>
                <a:cs typeface="Trebuchet MS"/>
              </a:rPr>
              <a:t>Accessibility: </a:t>
            </a:r>
            <a:r>
              <a:rPr sz="3600" b="1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3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18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7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600" spc="3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600" spc="2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20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25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6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29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600" spc="4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15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6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600" spc="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29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2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18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1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-3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-20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-29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9471" y="593493"/>
            <a:ext cx="841248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spc="330" dirty="0">
                <a:solidFill>
                  <a:srgbClr val="FFFFFF"/>
                </a:solidFill>
              </a:rPr>
              <a:t>IMPLEMENTATION:</a:t>
            </a:r>
            <a:endParaRPr sz="6000" dirty="0"/>
          </a:p>
        </p:txBody>
      </p:sp>
      <p:sp>
        <p:nvSpPr>
          <p:cNvPr id="3" name="object 3"/>
          <p:cNvSpPr/>
          <p:nvPr/>
        </p:nvSpPr>
        <p:spPr>
          <a:xfrm>
            <a:off x="10716628" y="0"/>
            <a:ext cx="6285230" cy="1676400"/>
          </a:xfrm>
          <a:custGeom>
            <a:avLst/>
            <a:gdLst/>
            <a:ahLst/>
            <a:cxnLst/>
            <a:rect l="l" t="t" r="r" b="b"/>
            <a:pathLst>
              <a:path w="6285230" h="1676400">
                <a:moveTo>
                  <a:pt x="3989362" y="1587499"/>
                </a:moveTo>
                <a:lnTo>
                  <a:pt x="2295256" y="1587499"/>
                </a:lnTo>
                <a:lnTo>
                  <a:pt x="1939178" y="1485899"/>
                </a:lnTo>
                <a:lnTo>
                  <a:pt x="1895697" y="1460499"/>
                </a:lnTo>
                <a:lnTo>
                  <a:pt x="1766713" y="1422399"/>
                </a:lnTo>
                <a:lnTo>
                  <a:pt x="1724217" y="1396999"/>
                </a:lnTo>
                <a:lnTo>
                  <a:pt x="1639992" y="1371599"/>
                </a:lnTo>
                <a:lnTo>
                  <a:pt x="1598272" y="1346199"/>
                </a:lnTo>
                <a:lnTo>
                  <a:pt x="1556818" y="1333499"/>
                </a:lnTo>
                <a:lnTo>
                  <a:pt x="1515633" y="1308099"/>
                </a:lnTo>
                <a:lnTo>
                  <a:pt x="1474722" y="1295399"/>
                </a:lnTo>
                <a:lnTo>
                  <a:pt x="1393733" y="1244599"/>
                </a:lnTo>
                <a:lnTo>
                  <a:pt x="1353663" y="1231899"/>
                </a:lnTo>
                <a:lnTo>
                  <a:pt x="1235193" y="1155699"/>
                </a:lnTo>
                <a:lnTo>
                  <a:pt x="1196295" y="1142999"/>
                </a:lnTo>
                <a:lnTo>
                  <a:pt x="1157700" y="1117599"/>
                </a:lnTo>
                <a:lnTo>
                  <a:pt x="1043762" y="1041399"/>
                </a:lnTo>
                <a:lnTo>
                  <a:pt x="932674" y="965199"/>
                </a:lnTo>
                <a:lnTo>
                  <a:pt x="824533" y="888999"/>
                </a:lnTo>
                <a:lnTo>
                  <a:pt x="789158" y="850899"/>
                </a:lnTo>
                <a:lnTo>
                  <a:pt x="754125" y="825499"/>
                </a:lnTo>
                <a:lnTo>
                  <a:pt x="685098" y="774699"/>
                </a:lnTo>
                <a:lnTo>
                  <a:pt x="651113" y="736599"/>
                </a:lnTo>
                <a:lnTo>
                  <a:pt x="617483" y="711199"/>
                </a:lnTo>
                <a:lnTo>
                  <a:pt x="584214" y="673099"/>
                </a:lnTo>
                <a:lnTo>
                  <a:pt x="518770" y="622299"/>
                </a:lnTo>
                <a:lnTo>
                  <a:pt x="486602" y="584199"/>
                </a:lnTo>
                <a:lnTo>
                  <a:pt x="454809" y="558799"/>
                </a:lnTo>
                <a:lnTo>
                  <a:pt x="423394" y="520699"/>
                </a:lnTo>
                <a:lnTo>
                  <a:pt x="392361" y="495299"/>
                </a:lnTo>
                <a:lnTo>
                  <a:pt x="361713" y="457199"/>
                </a:lnTo>
                <a:lnTo>
                  <a:pt x="331454" y="419099"/>
                </a:lnTo>
                <a:lnTo>
                  <a:pt x="301587" y="393699"/>
                </a:lnTo>
                <a:lnTo>
                  <a:pt x="272117" y="355599"/>
                </a:lnTo>
                <a:lnTo>
                  <a:pt x="243047" y="317499"/>
                </a:lnTo>
                <a:lnTo>
                  <a:pt x="214379" y="292099"/>
                </a:lnTo>
                <a:lnTo>
                  <a:pt x="186119" y="253999"/>
                </a:lnTo>
                <a:lnTo>
                  <a:pt x="158270" y="215899"/>
                </a:lnTo>
                <a:lnTo>
                  <a:pt x="130835" y="177799"/>
                </a:lnTo>
                <a:lnTo>
                  <a:pt x="103818" y="139699"/>
                </a:lnTo>
                <a:lnTo>
                  <a:pt x="77222" y="114299"/>
                </a:lnTo>
                <a:lnTo>
                  <a:pt x="51051" y="76199"/>
                </a:lnTo>
                <a:lnTo>
                  <a:pt x="25309" y="38099"/>
                </a:lnTo>
                <a:lnTo>
                  <a:pt x="0" y="0"/>
                </a:lnTo>
                <a:lnTo>
                  <a:pt x="963491" y="0"/>
                </a:lnTo>
                <a:lnTo>
                  <a:pt x="989120" y="25399"/>
                </a:lnTo>
                <a:lnTo>
                  <a:pt x="1020975" y="50799"/>
                </a:lnTo>
                <a:lnTo>
                  <a:pt x="1053299" y="88899"/>
                </a:lnTo>
                <a:lnTo>
                  <a:pt x="1086087" y="114299"/>
                </a:lnTo>
                <a:lnTo>
                  <a:pt x="1119333" y="139699"/>
                </a:lnTo>
                <a:lnTo>
                  <a:pt x="1153031" y="177799"/>
                </a:lnTo>
                <a:lnTo>
                  <a:pt x="1221761" y="228599"/>
                </a:lnTo>
                <a:lnTo>
                  <a:pt x="1256782" y="266699"/>
                </a:lnTo>
                <a:lnTo>
                  <a:pt x="1328106" y="317499"/>
                </a:lnTo>
                <a:lnTo>
                  <a:pt x="1401104" y="368299"/>
                </a:lnTo>
                <a:lnTo>
                  <a:pt x="1475729" y="419099"/>
                </a:lnTo>
                <a:lnTo>
                  <a:pt x="1590617" y="495299"/>
                </a:lnTo>
                <a:lnTo>
                  <a:pt x="1629678" y="520699"/>
                </a:lnTo>
                <a:lnTo>
                  <a:pt x="1669111" y="533399"/>
                </a:lnTo>
                <a:lnTo>
                  <a:pt x="1749073" y="584199"/>
                </a:lnTo>
                <a:lnTo>
                  <a:pt x="1789591" y="596899"/>
                </a:lnTo>
                <a:lnTo>
                  <a:pt x="1871670" y="647699"/>
                </a:lnTo>
                <a:lnTo>
                  <a:pt x="1955104" y="673099"/>
                </a:lnTo>
                <a:lnTo>
                  <a:pt x="1997314" y="698499"/>
                </a:lnTo>
                <a:lnTo>
                  <a:pt x="2082694" y="723899"/>
                </a:lnTo>
                <a:lnTo>
                  <a:pt x="2125852" y="749299"/>
                </a:lnTo>
                <a:lnTo>
                  <a:pt x="2527297" y="863599"/>
                </a:lnTo>
                <a:lnTo>
                  <a:pt x="2573245" y="863599"/>
                </a:lnTo>
                <a:lnTo>
                  <a:pt x="2665877" y="888999"/>
                </a:lnTo>
                <a:lnTo>
                  <a:pt x="2712551" y="888999"/>
                </a:lnTo>
                <a:lnTo>
                  <a:pt x="2759455" y="901699"/>
                </a:lnTo>
                <a:lnTo>
                  <a:pt x="2853932" y="901699"/>
                </a:lnTo>
                <a:lnTo>
                  <a:pt x="2901494" y="914399"/>
                </a:lnTo>
                <a:lnTo>
                  <a:pt x="3093764" y="914399"/>
                </a:lnTo>
                <a:lnTo>
                  <a:pt x="3142309" y="927099"/>
                </a:lnTo>
                <a:lnTo>
                  <a:pt x="5406347" y="927099"/>
                </a:lnTo>
                <a:lnTo>
                  <a:pt x="5315237" y="990599"/>
                </a:lnTo>
                <a:lnTo>
                  <a:pt x="5203188" y="1066799"/>
                </a:lnTo>
                <a:lnTo>
                  <a:pt x="5088322" y="1142999"/>
                </a:lnTo>
                <a:lnTo>
                  <a:pt x="5049425" y="1155699"/>
                </a:lnTo>
                <a:lnTo>
                  <a:pt x="4930955" y="1231899"/>
                </a:lnTo>
                <a:lnTo>
                  <a:pt x="4890885" y="1244599"/>
                </a:lnTo>
                <a:lnTo>
                  <a:pt x="4809896" y="1295399"/>
                </a:lnTo>
                <a:lnTo>
                  <a:pt x="4768984" y="1308099"/>
                </a:lnTo>
                <a:lnTo>
                  <a:pt x="4727800" y="1333499"/>
                </a:lnTo>
                <a:lnTo>
                  <a:pt x="4686345" y="1346199"/>
                </a:lnTo>
                <a:lnTo>
                  <a:pt x="4644625" y="1371599"/>
                </a:lnTo>
                <a:lnTo>
                  <a:pt x="4560401" y="1396999"/>
                </a:lnTo>
                <a:lnTo>
                  <a:pt x="4517905" y="1422399"/>
                </a:lnTo>
                <a:lnTo>
                  <a:pt x="4388920" y="1460499"/>
                </a:lnTo>
                <a:lnTo>
                  <a:pt x="4345439" y="1485899"/>
                </a:lnTo>
                <a:lnTo>
                  <a:pt x="3989362" y="1587499"/>
                </a:lnTo>
                <a:close/>
              </a:path>
              <a:path w="6285230" h="1676400">
                <a:moveTo>
                  <a:pt x="5406347" y="927099"/>
                </a:moveTo>
                <a:lnTo>
                  <a:pt x="3142309" y="927099"/>
                </a:lnTo>
                <a:lnTo>
                  <a:pt x="3190853" y="914399"/>
                </a:lnTo>
                <a:lnTo>
                  <a:pt x="3383123" y="914399"/>
                </a:lnTo>
                <a:lnTo>
                  <a:pt x="3430685" y="901699"/>
                </a:lnTo>
                <a:lnTo>
                  <a:pt x="3525163" y="901699"/>
                </a:lnTo>
                <a:lnTo>
                  <a:pt x="3572067" y="888999"/>
                </a:lnTo>
                <a:lnTo>
                  <a:pt x="3618741" y="888999"/>
                </a:lnTo>
                <a:lnTo>
                  <a:pt x="3711373" y="863599"/>
                </a:lnTo>
                <a:lnTo>
                  <a:pt x="3757321" y="863599"/>
                </a:lnTo>
                <a:lnTo>
                  <a:pt x="4158765" y="749299"/>
                </a:lnTo>
                <a:lnTo>
                  <a:pt x="4201923" y="723899"/>
                </a:lnTo>
                <a:lnTo>
                  <a:pt x="4287304" y="698499"/>
                </a:lnTo>
                <a:lnTo>
                  <a:pt x="4329514" y="673099"/>
                </a:lnTo>
                <a:lnTo>
                  <a:pt x="4412948" y="647699"/>
                </a:lnTo>
                <a:lnTo>
                  <a:pt x="4495027" y="596899"/>
                </a:lnTo>
                <a:lnTo>
                  <a:pt x="4535544" y="584199"/>
                </a:lnTo>
                <a:lnTo>
                  <a:pt x="4615506" y="533399"/>
                </a:lnTo>
                <a:lnTo>
                  <a:pt x="4654940" y="520699"/>
                </a:lnTo>
                <a:lnTo>
                  <a:pt x="4694000" y="495299"/>
                </a:lnTo>
                <a:lnTo>
                  <a:pt x="4808889" y="419099"/>
                </a:lnTo>
                <a:lnTo>
                  <a:pt x="4883514" y="368299"/>
                </a:lnTo>
                <a:lnTo>
                  <a:pt x="4956511" y="317499"/>
                </a:lnTo>
                <a:lnTo>
                  <a:pt x="5027836" y="266699"/>
                </a:lnTo>
                <a:lnTo>
                  <a:pt x="5062857" y="228599"/>
                </a:lnTo>
                <a:lnTo>
                  <a:pt x="5131587" y="177799"/>
                </a:lnTo>
                <a:lnTo>
                  <a:pt x="5165285" y="139699"/>
                </a:lnTo>
                <a:lnTo>
                  <a:pt x="5198531" y="114299"/>
                </a:lnTo>
                <a:lnTo>
                  <a:pt x="5231318" y="88899"/>
                </a:lnTo>
                <a:lnTo>
                  <a:pt x="5263643" y="50799"/>
                </a:lnTo>
                <a:lnTo>
                  <a:pt x="5295497" y="25399"/>
                </a:lnTo>
                <a:lnTo>
                  <a:pt x="5321126" y="0"/>
                </a:lnTo>
                <a:lnTo>
                  <a:pt x="6284618" y="0"/>
                </a:lnTo>
                <a:lnTo>
                  <a:pt x="6259308" y="38099"/>
                </a:lnTo>
                <a:lnTo>
                  <a:pt x="6233567" y="76199"/>
                </a:lnTo>
                <a:lnTo>
                  <a:pt x="6207396" y="114299"/>
                </a:lnTo>
                <a:lnTo>
                  <a:pt x="6180800" y="139699"/>
                </a:lnTo>
                <a:lnTo>
                  <a:pt x="6153783" y="177799"/>
                </a:lnTo>
                <a:lnTo>
                  <a:pt x="6126348" y="215899"/>
                </a:lnTo>
                <a:lnTo>
                  <a:pt x="6098498" y="253999"/>
                </a:lnTo>
                <a:lnTo>
                  <a:pt x="6070238" y="292099"/>
                </a:lnTo>
                <a:lnTo>
                  <a:pt x="6041571" y="317499"/>
                </a:lnTo>
                <a:lnTo>
                  <a:pt x="6012501" y="355599"/>
                </a:lnTo>
                <a:lnTo>
                  <a:pt x="5983030" y="393699"/>
                </a:lnTo>
                <a:lnTo>
                  <a:pt x="5953164" y="419099"/>
                </a:lnTo>
                <a:lnTo>
                  <a:pt x="5922905" y="457199"/>
                </a:lnTo>
                <a:lnTo>
                  <a:pt x="5892257" y="495299"/>
                </a:lnTo>
                <a:lnTo>
                  <a:pt x="5861223" y="520699"/>
                </a:lnTo>
                <a:lnTo>
                  <a:pt x="5829808" y="558799"/>
                </a:lnTo>
                <a:lnTo>
                  <a:pt x="5798015" y="584199"/>
                </a:lnTo>
                <a:lnTo>
                  <a:pt x="5765848" y="622299"/>
                </a:lnTo>
                <a:lnTo>
                  <a:pt x="5700404" y="673099"/>
                </a:lnTo>
                <a:lnTo>
                  <a:pt x="5667134" y="711199"/>
                </a:lnTo>
                <a:lnTo>
                  <a:pt x="5633505" y="736599"/>
                </a:lnTo>
                <a:lnTo>
                  <a:pt x="5599519" y="774699"/>
                </a:lnTo>
                <a:lnTo>
                  <a:pt x="5530493" y="825499"/>
                </a:lnTo>
                <a:lnTo>
                  <a:pt x="5495460" y="850899"/>
                </a:lnTo>
                <a:lnTo>
                  <a:pt x="5460085" y="888999"/>
                </a:lnTo>
                <a:lnTo>
                  <a:pt x="5406347" y="927099"/>
                </a:lnTo>
                <a:close/>
              </a:path>
              <a:path w="6285230" h="1676400">
                <a:moveTo>
                  <a:pt x="3852300" y="1612899"/>
                </a:moveTo>
                <a:lnTo>
                  <a:pt x="2432318" y="1612899"/>
                </a:lnTo>
                <a:lnTo>
                  <a:pt x="2340740" y="1587499"/>
                </a:lnTo>
                <a:lnTo>
                  <a:pt x="3943878" y="1587499"/>
                </a:lnTo>
                <a:lnTo>
                  <a:pt x="3852300" y="1612899"/>
                </a:lnTo>
                <a:close/>
              </a:path>
              <a:path w="6285230" h="1676400">
                <a:moveTo>
                  <a:pt x="3713462" y="1638299"/>
                </a:moveTo>
                <a:lnTo>
                  <a:pt x="2571156" y="1638299"/>
                </a:lnTo>
                <a:lnTo>
                  <a:pt x="2478405" y="1612899"/>
                </a:lnTo>
                <a:lnTo>
                  <a:pt x="3806213" y="1612899"/>
                </a:lnTo>
                <a:lnTo>
                  <a:pt x="3713462" y="1638299"/>
                </a:lnTo>
                <a:close/>
              </a:path>
              <a:path w="6285230" h="1676400">
                <a:moveTo>
                  <a:pt x="3619965" y="1650999"/>
                </a:moveTo>
                <a:lnTo>
                  <a:pt x="2664653" y="1650999"/>
                </a:lnTo>
                <a:lnTo>
                  <a:pt x="2617813" y="1638299"/>
                </a:lnTo>
                <a:lnTo>
                  <a:pt x="3666805" y="1638299"/>
                </a:lnTo>
                <a:lnTo>
                  <a:pt x="3619965" y="1650999"/>
                </a:lnTo>
                <a:close/>
              </a:path>
              <a:path w="6285230" h="1676400">
                <a:moveTo>
                  <a:pt x="3525752" y="1663699"/>
                </a:moveTo>
                <a:lnTo>
                  <a:pt x="2758866" y="1663699"/>
                </a:lnTo>
                <a:lnTo>
                  <a:pt x="2711672" y="1650999"/>
                </a:lnTo>
                <a:lnTo>
                  <a:pt x="3572946" y="1650999"/>
                </a:lnTo>
                <a:lnTo>
                  <a:pt x="3525752" y="1663699"/>
                </a:lnTo>
                <a:close/>
              </a:path>
              <a:path w="6285230" h="1676400">
                <a:moveTo>
                  <a:pt x="3335290" y="1676399"/>
                </a:moveTo>
                <a:lnTo>
                  <a:pt x="2949328" y="1676399"/>
                </a:lnTo>
                <a:lnTo>
                  <a:pt x="2901467" y="1663699"/>
                </a:lnTo>
                <a:lnTo>
                  <a:pt x="3383151" y="1663699"/>
                </a:lnTo>
                <a:lnTo>
                  <a:pt x="3335290" y="1676399"/>
                </a:lnTo>
                <a:close/>
              </a:path>
            </a:pathLst>
          </a:custGeom>
          <a:solidFill>
            <a:srgbClr val="A84BA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B35C6B-3794-D028-A159-E707E349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64648"/>
            <a:ext cx="15163800" cy="85296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9471" y="593493"/>
            <a:ext cx="841248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spc="330" dirty="0">
                <a:solidFill>
                  <a:srgbClr val="FFFFFF"/>
                </a:solidFill>
              </a:rPr>
              <a:t>IMPLEMENTATION:</a:t>
            </a:r>
            <a:endParaRPr sz="6000" dirty="0"/>
          </a:p>
        </p:txBody>
      </p:sp>
      <p:sp>
        <p:nvSpPr>
          <p:cNvPr id="3" name="object 3"/>
          <p:cNvSpPr/>
          <p:nvPr/>
        </p:nvSpPr>
        <p:spPr>
          <a:xfrm>
            <a:off x="10716628" y="0"/>
            <a:ext cx="6285230" cy="1676400"/>
          </a:xfrm>
          <a:custGeom>
            <a:avLst/>
            <a:gdLst/>
            <a:ahLst/>
            <a:cxnLst/>
            <a:rect l="l" t="t" r="r" b="b"/>
            <a:pathLst>
              <a:path w="6285230" h="1676400">
                <a:moveTo>
                  <a:pt x="3989362" y="1587499"/>
                </a:moveTo>
                <a:lnTo>
                  <a:pt x="2295256" y="1587499"/>
                </a:lnTo>
                <a:lnTo>
                  <a:pt x="1939178" y="1485899"/>
                </a:lnTo>
                <a:lnTo>
                  <a:pt x="1895697" y="1460499"/>
                </a:lnTo>
                <a:lnTo>
                  <a:pt x="1766713" y="1422399"/>
                </a:lnTo>
                <a:lnTo>
                  <a:pt x="1724217" y="1396999"/>
                </a:lnTo>
                <a:lnTo>
                  <a:pt x="1639992" y="1371599"/>
                </a:lnTo>
                <a:lnTo>
                  <a:pt x="1598272" y="1346199"/>
                </a:lnTo>
                <a:lnTo>
                  <a:pt x="1556818" y="1333499"/>
                </a:lnTo>
                <a:lnTo>
                  <a:pt x="1515633" y="1308099"/>
                </a:lnTo>
                <a:lnTo>
                  <a:pt x="1474722" y="1295399"/>
                </a:lnTo>
                <a:lnTo>
                  <a:pt x="1393733" y="1244599"/>
                </a:lnTo>
                <a:lnTo>
                  <a:pt x="1353663" y="1231899"/>
                </a:lnTo>
                <a:lnTo>
                  <a:pt x="1235193" y="1155699"/>
                </a:lnTo>
                <a:lnTo>
                  <a:pt x="1196295" y="1142999"/>
                </a:lnTo>
                <a:lnTo>
                  <a:pt x="1157700" y="1117599"/>
                </a:lnTo>
                <a:lnTo>
                  <a:pt x="1043762" y="1041399"/>
                </a:lnTo>
                <a:lnTo>
                  <a:pt x="932674" y="965199"/>
                </a:lnTo>
                <a:lnTo>
                  <a:pt x="824533" y="888999"/>
                </a:lnTo>
                <a:lnTo>
                  <a:pt x="789158" y="850899"/>
                </a:lnTo>
                <a:lnTo>
                  <a:pt x="754125" y="825499"/>
                </a:lnTo>
                <a:lnTo>
                  <a:pt x="685098" y="774699"/>
                </a:lnTo>
                <a:lnTo>
                  <a:pt x="651113" y="736599"/>
                </a:lnTo>
                <a:lnTo>
                  <a:pt x="617483" y="711199"/>
                </a:lnTo>
                <a:lnTo>
                  <a:pt x="584214" y="673099"/>
                </a:lnTo>
                <a:lnTo>
                  <a:pt x="518770" y="622299"/>
                </a:lnTo>
                <a:lnTo>
                  <a:pt x="486602" y="584199"/>
                </a:lnTo>
                <a:lnTo>
                  <a:pt x="454809" y="558799"/>
                </a:lnTo>
                <a:lnTo>
                  <a:pt x="423394" y="520699"/>
                </a:lnTo>
                <a:lnTo>
                  <a:pt x="392361" y="495299"/>
                </a:lnTo>
                <a:lnTo>
                  <a:pt x="361713" y="457199"/>
                </a:lnTo>
                <a:lnTo>
                  <a:pt x="331454" y="419099"/>
                </a:lnTo>
                <a:lnTo>
                  <a:pt x="301587" y="393699"/>
                </a:lnTo>
                <a:lnTo>
                  <a:pt x="272117" y="355599"/>
                </a:lnTo>
                <a:lnTo>
                  <a:pt x="243047" y="317499"/>
                </a:lnTo>
                <a:lnTo>
                  <a:pt x="214379" y="292099"/>
                </a:lnTo>
                <a:lnTo>
                  <a:pt x="186119" y="253999"/>
                </a:lnTo>
                <a:lnTo>
                  <a:pt x="158270" y="215899"/>
                </a:lnTo>
                <a:lnTo>
                  <a:pt x="130835" y="177799"/>
                </a:lnTo>
                <a:lnTo>
                  <a:pt x="103818" y="139699"/>
                </a:lnTo>
                <a:lnTo>
                  <a:pt x="77222" y="114299"/>
                </a:lnTo>
                <a:lnTo>
                  <a:pt x="51051" y="76199"/>
                </a:lnTo>
                <a:lnTo>
                  <a:pt x="25309" y="38099"/>
                </a:lnTo>
                <a:lnTo>
                  <a:pt x="0" y="0"/>
                </a:lnTo>
                <a:lnTo>
                  <a:pt x="963491" y="0"/>
                </a:lnTo>
                <a:lnTo>
                  <a:pt x="989120" y="25399"/>
                </a:lnTo>
                <a:lnTo>
                  <a:pt x="1020975" y="50799"/>
                </a:lnTo>
                <a:lnTo>
                  <a:pt x="1053299" y="88899"/>
                </a:lnTo>
                <a:lnTo>
                  <a:pt x="1086087" y="114299"/>
                </a:lnTo>
                <a:lnTo>
                  <a:pt x="1119333" y="139699"/>
                </a:lnTo>
                <a:lnTo>
                  <a:pt x="1153031" y="177799"/>
                </a:lnTo>
                <a:lnTo>
                  <a:pt x="1221761" y="228599"/>
                </a:lnTo>
                <a:lnTo>
                  <a:pt x="1256782" y="266699"/>
                </a:lnTo>
                <a:lnTo>
                  <a:pt x="1328106" y="317499"/>
                </a:lnTo>
                <a:lnTo>
                  <a:pt x="1401104" y="368299"/>
                </a:lnTo>
                <a:lnTo>
                  <a:pt x="1475729" y="419099"/>
                </a:lnTo>
                <a:lnTo>
                  <a:pt x="1590617" y="495299"/>
                </a:lnTo>
                <a:lnTo>
                  <a:pt x="1629678" y="520699"/>
                </a:lnTo>
                <a:lnTo>
                  <a:pt x="1669111" y="533399"/>
                </a:lnTo>
                <a:lnTo>
                  <a:pt x="1749073" y="584199"/>
                </a:lnTo>
                <a:lnTo>
                  <a:pt x="1789591" y="596899"/>
                </a:lnTo>
                <a:lnTo>
                  <a:pt x="1871670" y="647699"/>
                </a:lnTo>
                <a:lnTo>
                  <a:pt x="1955104" y="673099"/>
                </a:lnTo>
                <a:lnTo>
                  <a:pt x="1997314" y="698499"/>
                </a:lnTo>
                <a:lnTo>
                  <a:pt x="2082694" y="723899"/>
                </a:lnTo>
                <a:lnTo>
                  <a:pt x="2125852" y="749299"/>
                </a:lnTo>
                <a:lnTo>
                  <a:pt x="2527297" y="863599"/>
                </a:lnTo>
                <a:lnTo>
                  <a:pt x="2573245" y="863599"/>
                </a:lnTo>
                <a:lnTo>
                  <a:pt x="2665877" y="888999"/>
                </a:lnTo>
                <a:lnTo>
                  <a:pt x="2712551" y="888999"/>
                </a:lnTo>
                <a:lnTo>
                  <a:pt x="2759455" y="901699"/>
                </a:lnTo>
                <a:lnTo>
                  <a:pt x="2853932" y="901699"/>
                </a:lnTo>
                <a:lnTo>
                  <a:pt x="2901494" y="914399"/>
                </a:lnTo>
                <a:lnTo>
                  <a:pt x="3093764" y="914399"/>
                </a:lnTo>
                <a:lnTo>
                  <a:pt x="3142309" y="927099"/>
                </a:lnTo>
                <a:lnTo>
                  <a:pt x="5406347" y="927099"/>
                </a:lnTo>
                <a:lnTo>
                  <a:pt x="5315237" y="990599"/>
                </a:lnTo>
                <a:lnTo>
                  <a:pt x="5203188" y="1066799"/>
                </a:lnTo>
                <a:lnTo>
                  <a:pt x="5088322" y="1142999"/>
                </a:lnTo>
                <a:lnTo>
                  <a:pt x="5049425" y="1155699"/>
                </a:lnTo>
                <a:lnTo>
                  <a:pt x="4930955" y="1231899"/>
                </a:lnTo>
                <a:lnTo>
                  <a:pt x="4890885" y="1244599"/>
                </a:lnTo>
                <a:lnTo>
                  <a:pt x="4809896" y="1295399"/>
                </a:lnTo>
                <a:lnTo>
                  <a:pt x="4768984" y="1308099"/>
                </a:lnTo>
                <a:lnTo>
                  <a:pt x="4727800" y="1333499"/>
                </a:lnTo>
                <a:lnTo>
                  <a:pt x="4686345" y="1346199"/>
                </a:lnTo>
                <a:lnTo>
                  <a:pt x="4644625" y="1371599"/>
                </a:lnTo>
                <a:lnTo>
                  <a:pt x="4560401" y="1396999"/>
                </a:lnTo>
                <a:lnTo>
                  <a:pt x="4517905" y="1422399"/>
                </a:lnTo>
                <a:lnTo>
                  <a:pt x="4388920" y="1460499"/>
                </a:lnTo>
                <a:lnTo>
                  <a:pt x="4345439" y="1485899"/>
                </a:lnTo>
                <a:lnTo>
                  <a:pt x="3989362" y="1587499"/>
                </a:lnTo>
                <a:close/>
              </a:path>
              <a:path w="6285230" h="1676400">
                <a:moveTo>
                  <a:pt x="5406347" y="927099"/>
                </a:moveTo>
                <a:lnTo>
                  <a:pt x="3142309" y="927099"/>
                </a:lnTo>
                <a:lnTo>
                  <a:pt x="3190853" y="914399"/>
                </a:lnTo>
                <a:lnTo>
                  <a:pt x="3383123" y="914399"/>
                </a:lnTo>
                <a:lnTo>
                  <a:pt x="3430685" y="901699"/>
                </a:lnTo>
                <a:lnTo>
                  <a:pt x="3525163" y="901699"/>
                </a:lnTo>
                <a:lnTo>
                  <a:pt x="3572067" y="888999"/>
                </a:lnTo>
                <a:lnTo>
                  <a:pt x="3618741" y="888999"/>
                </a:lnTo>
                <a:lnTo>
                  <a:pt x="3711373" y="863599"/>
                </a:lnTo>
                <a:lnTo>
                  <a:pt x="3757321" y="863599"/>
                </a:lnTo>
                <a:lnTo>
                  <a:pt x="4158765" y="749299"/>
                </a:lnTo>
                <a:lnTo>
                  <a:pt x="4201923" y="723899"/>
                </a:lnTo>
                <a:lnTo>
                  <a:pt x="4287304" y="698499"/>
                </a:lnTo>
                <a:lnTo>
                  <a:pt x="4329514" y="673099"/>
                </a:lnTo>
                <a:lnTo>
                  <a:pt x="4412948" y="647699"/>
                </a:lnTo>
                <a:lnTo>
                  <a:pt x="4495027" y="596899"/>
                </a:lnTo>
                <a:lnTo>
                  <a:pt x="4535544" y="584199"/>
                </a:lnTo>
                <a:lnTo>
                  <a:pt x="4615506" y="533399"/>
                </a:lnTo>
                <a:lnTo>
                  <a:pt x="4654940" y="520699"/>
                </a:lnTo>
                <a:lnTo>
                  <a:pt x="4694000" y="495299"/>
                </a:lnTo>
                <a:lnTo>
                  <a:pt x="4808889" y="419099"/>
                </a:lnTo>
                <a:lnTo>
                  <a:pt x="4883514" y="368299"/>
                </a:lnTo>
                <a:lnTo>
                  <a:pt x="4956511" y="317499"/>
                </a:lnTo>
                <a:lnTo>
                  <a:pt x="5027836" y="266699"/>
                </a:lnTo>
                <a:lnTo>
                  <a:pt x="5062857" y="228599"/>
                </a:lnTo>
                <a:lnTo>
                  <a:pt x="5131587" y="177799"/>
                </a:lnTo>
                <a:lnTo>
                  <a:pt x="5165285" y="139699"/>
                </a:lnTo>
                <a:lnTo>
                  <a:pt x="5198531" y="114299"/>
                </a:lnTo>
                <a:lnTo>
                  <a:pt x="5231318" y="88899"/>
                </a:lnTo>
                <a:lnTo>
                  <a:pt x="5263643" y="50799"/>
                </a:lnTo>
                <a:lnTo>
                  <a:pt x="5295497" y="25399"/>
                </a:lnTo>
                <a:lnTo>
                  <a:pt x="5321126" y="0"/>
                </a:lnTo>
                <a:lnTo>
                  <a:pt x="6284618" y="0"/>
                </a:lnTo>
                <a:lnTo>
                  <a:pt x="6259308" y="38099"/>
                </a:lnTo>
                <a:lnTo>
                  <a:pt x="6233567" y="76199"/>
                </a:lnTo>
                <a:lnTo>
                  <a:pt x="6207396" y="114299"/>
                </a:lnTo>
                <a:lnTo>
                  <a:pt x="6180800" y="139699"/>
                </a:lnTo>
                <a:lnTo>
                  <a:pt x="6153783" y="177799"/>
                </a:lnTo>
                <a:lnTo>
                  <a:pt x="6126348" y="215899"/>
                </a:lnTo>
                <a:lnTo>
                  <a:pt x="6098498" y="253999"/>
                </a:lnTo>
                <a:lnTo>
                  <a:pt x="6070238" y="292099"/>
                </a:lnTo>
                <a:lnTo>
                  <a:pt x="6041571" y="317499"/>
                </a:lnTo>
                <a:lnTo>
                  <a:pt x="6012501" y="355599"/>
                </a:lnTo>
                <a:lnTo>
                  <a:pt x="5983030" y="393699"/>
                </a:lnTo>
                <a:lnTo>
                  <a:pt x="5953164" y="419099"/>
                </a:lnTo>
                <a:lnTo>
                  <a:pt x="5922905" y="457199"/>
                </a:lnTo>
                <a:lnTo>
                  <a:pt x="5892257" y="495299"/>
                </a:lnTo>
                <a:lnTo>
                  <a:pt x="5861223" y="520699"/>
                </a:lnTo>
                <a:lnTo>
                  <a:pt x="5829808" y="558799"/>
                </a:lnTo>
                <a:lnTo>
                  <a:pt x="5798015" y="584199"/>
                </a:lnTo>
                <a:lnTo>
                  <a:pt x="5765848" y="622299"/>
                </a:lnTo>
                <a:lnTo>
                  <a:pt x="5700404" y="673099"/>
                </a:lnTo>
                <a:lnTo>
                  <a:pt x="5667134" y="711199"/>
                </a:lnTo>
                <a:lnTo>
                  <a:pt x="5633505" y="736599"/>
                </a:lnTo>
                <a:lnTo>
                  <a:pt x="5599519" y="774699"/>
                </a:lnTo>
                <a:lnTo>
                  <a:pt x="5530493" y="825499"/>
                </a:lnTo>
                <a:lnTo>
                  <a:pt x="5495460" y="850899"/>
                </a:lnTo>
                <a:lnTo>
                  <a:pt x="5460085" y="888999"/>
                </a:lnTo>
                <a:lnTo>
                  <a:pt x="5406347" y="927099"/>
                </a:lnTo>
                <a:close/>
              </a:path>
              <a:path w="6285230" h="1676400">
                <a:moveTo>
                  <a:pt x="3852300" y="1612899"/>
                </a:moveTo>
                <a:lnTo>
                  <a:pt x="2432318" y="1612899"/>
                </a:lnTo>
                <a:lnTo>
                  <a:pt x="2340740" y="1587499"/>
                </a:lnTo>
                <a:lnTo>
                  <a:pt x="3943878" y="1587499"/>
                </a:lnTo>
                <a:lnTo>
                  <a:pt x="3852300" y="1612899"/>
                </a:lnTo>
                <a:close/>
              </a:path>
              <a:path w="6285230" h="1676400">
                <a:moveTo>
                  <a:pt x="3713462" y="1638299"/>
                </a:moveTo>
                <a:lnTo>
                  <a:pt x="2571156" y="1638299"/>
                </a:lnTo>
                <a:lnTo>
                  <a:pt x="2478405" y="1612899"/>
                </a:lnTo>
                <a:lnTo>
                  <a:pt x="3806213" y="1612899"/>
                </a:lnTo>
                <a:lnTo>
                  <a:pt x="3713462" y="1638299"/>
                </a:lnTo>
                <a:close/>
              </a:path>
              <a:path w="6285230" h="1676400">
                <a:moveTo>
                  <a:pt x="3619965" y="1650999"/>
                </a:moveTo>
                <a:lnTo>
                  <a:pt x="2664653" y="1650999"/>
                </a:lnTo>
                <a:lnTo>
                  <a:pt x="2617813" y="1638299"/>
                </a:lnTo>
                <a:lnTo>
                  <a:pt x="3666805" y="1638299"/>
                </a:lnTo>
                <a:lnTo>
                  <a:pt x="3619965" y="1650999"/>
                </a:lnTo>
                <a:close/>
              </a:path>
              <a:path w="6285230" h="1676400">
                <a:moveTo>
                  <a:pt x="3525752" y="1663699"/>
                </a:moveTo>
                <a:lnTo>
                  <a:pt x="2758866" y="1663699"/>
                </a:lnTo>
                <a:lnTo>
                  <a:pt x="2711672" y="1650999"/>
                </a:lnTo>
                <a:lnTo>
                  <a:pt x="3572946" y="1650999"/>
                </a:lnTo>
                <a:lnTo>
                  <a:pt x="3525752" y="1663699"/>
                </a:lnTo>
                <a:close/>
              </a:path>
              <a:path w="6285230" h="1676400">
                <a:moveTo>
                  <a:pt x="3335290" y="1676399"/>
                </a:moveTo>
                <a:lnTo>
                  <a:pt x="2949328" y="1676399"/>
                </a:lnTo>
                <a:lnTo>
                  <a:pt x="2901467" y="1663699"/>
                </a:lnTo>
                <a:lnTo>
                  <a:pt x="3383151" y="1663699"/>
                </a:lnTo>
                <a:lnTo>
                  <a:pt x="3335290" y="1676399"/>
                </a:lnTo>
                <a:close/>
              </a:path>
            </a:pathLst>
          </a:custGeom>
          <a:solidFill>
            <a:srgbClr val="A84BA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E8E5B-AD56-1139-0F71-4BAA6A7B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19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70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9471" y="593493"/>
            <a:ext cx="841248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spc="330" dirty="0">
                <a:solidFill>
                  <a:srgbClr val="FFFFFF"/>
                </a:solidFill>
              </a:rPr>
              <a:t>IMPLEMENTATION:</a:t>
            </a:r>
            <a:endParaRPr sz="6000" dirty="0"/>
          </a:p>
        </p:txBody>
      </p:sp>
      <p:sp>
        <p:nvSpPr>
          <p:cNvPr id="3" name="object 3"/>
          <p:cNvSpPr/>
          <p:nvPr/>
        </p:nvSpPr>
        <p:spPr>
          <a:xfrm>
            <a:off x="10716628" y="0"/>
            <a:ext cx="6285230" cy="1676400"/>
          </a:xfrm>
          <a:custGeom>
            <a:avLst/>
            <a:gdLst/>
            <a:ahLst/>
            <a:cxnLst/>
            <a:rect l="l" t="t" r="r" b="b"/>
            <a:pathLst>
              <a:path w="6285230" h="1676400">
                <a:moveTo>
                  <a:pt x="3989362" y="1587499"/>
                </a:moveTo>
                <a:lnTo>
                  <a:pt x="2295256" y="1587499"/>
                </a:lnTo>
                <a:lnTo>
                  <a:pt x="1939178" y="1485899"/>
                </a:lnTo>
                <a:lnTo>
                  <a:pt x="1895697" y="1460499"/>
                </a:lnTo>
                <a:lnTo>
                  <a:pt x="1766713" y="1422399"/>
                </a:lnTo>
                <a:lnTo>
                  <a:pt x="1724217" y="1396999"/>
                </a:lnTo>
                <a:lnTo>
                  <a:pt x="1639992" y="1371599"/>
                </a:lnTo>
                <a:lnTo>
                  <a:pt x="1598272" y="1346199"/>
                </a:lnTo>
                <a:lnTo>
                  <a:pt x="1556818" y="1333499"/>
                </a:lnTo>
                <a:lnTo>
                  <a:pt x="1515633" y="1308099"/>
                </a:lnTo>
                <a:lnTo>
                  <a:pt x="1474722" y="1295399"/>
                </a:lnTo>
                <a:lnTo>
                  <a:pt x="1393733" y="1244599"/>
                </a:lnTo>
                <a:lnTo>
                  <a:pt x="1353663" y="1231899"/>
                </a:lnTo>
                <a:lnTo>
                  <a:pt x="1235193" y="1155699"/>
                </a:lnTo>
                <a:lnTo>
                  <a:pt x="1196295" y="1142999"/>
                </a:lnTo>
                <a:lnTo>
                  <a:pt x="1157700" y="1117599"/>
                </a:lnTo>
                <a:lnTo>
                  <a:pt x="1043762" y="1041399"/>
                </a:lnTo>
                <a:lnTo>
                  <a:pt x="932674" y="965199"/>
                </a:lnTo>
                <a:lnTo>
                  <a:pt x="824533" y="888999"/>
                </a:lnTo>
                <a:lnTo>
                  <a:pt x="789158" y="850899"/>
                </a:lnTo>
                <a:lnTo>
                  <a:pt x="754125" y="825499"/>
                </a:lnTo>
                <a:lnTo>
                  <a:pt x="685098" y="774699"/>
                </a:lnTo>
                <a:lnTo>
                  <a:pt x="651113" y="736599"/>
                </a:lnTo>
                <a:lnTo>
                  <a:pt x="617483" y="711199"/>
                </a:lnTo>
                <a:lnTo>
                  <a:pt x="584214" y="673099"/>
                </a:lnTo>
                <a:lnTo>
                  <a:pt x="518770" y="622299"/>
                </a:lnTo>
                <a:lnTo>
                  <a:pt x="486602" y="584199"/>
                </a:lnTo>
                <a:lnTo>
                  <a:pt x="454809" y="558799"/>
                </a:lnTo>
                <a:lnTo>
                  <a:pt x="423394" y="520699"/>
                </a:lnTo>
                <a:lnTo>
                  <a:pt x="392361" y="495299"/>
                </a:lnTo>
                <a:lnTo>
                  <a:pt x="361713" y="457199"/>
                </a:lnTo>
                <a:lnTo>
                  <a:pt x="331454" y="419099"/>
                </a:lnTo>
                <a:lnTo>
                  <a:pt x="301587" y="393699"/>
                </a:lnTo>
                <a:lnTo>
                  <a:pt x="272117" y="355599"/>
                </a:lnTo>
                <a:lnTo>
                  <a:pt x="243047" y="317499"/>
                </a:lnTo>
                <a:lnTo>
                  <a:pt x="214379" y="292099"/>
                </a:lnTo>
                <a:lnTo>
                  <a:pt x="186119" y="253999"/>
                </a:lnTo>
                <a:lnTo>
                  <a:pt x="158270" y="215899"/>
                </a:lnTo>
                <a:lnTo>
                  <a:pt x="130835" y="177799"/>
                </a:lnTo>
                <a:lnTo>
                  <a:pt x="103818" y="139699"/>
                </a:lnTo>
                <a:lnTo>
                  <a:pt x="77222" y="114299"/>
                </a:lnTo>
                <a:lnTo>
                  <a:pt x="51051" y="76199"/>
                </a:lnTo>
                <a:lnTo>
                  <a:pt x="25309" y="38099"/>
                </a:lnTo>
                <a:lnTo>
                  <a:pt x="0" y="0"/>
                </a:lnTo>
                <a:lnTo>
                  <a:pt x="963491" y="0"/>
                </a:lnTo>
                <a:lnTo>
                  <a:pt x="989120" y="25399"/>
                </a:lnTo>
                <a:lnTo>
                  <a:pt x="1020975" y="50799"/>
                </a:lnTo>
                <a:lnTo>
                  <a:pt x="1053299" y="88899"/>
                </a:lnTo>
                <a:lnTo>
                  <a:pt x="1086087" y="114299"/>
                </a:lnTo>
                <a:lnTo>
                  <a:pt x="1119333" y="139699"/>
                </a:lnTo>
                <a:lnTo>
                  <a:pt x="1153031" y="177799"/>
                </a:lnTo>
                <a:lnTo>
                  <a:pt x="1221761" y="228599"/>
                </a:lnTo>
                <a:lnTo>
                  <a:pt x="1256782" y="266699"/>
                </a:lnTo>
                <a:lnTo>
                  <a:pt x="1328106" y="317499"/>
                </a:lnTo>
                <a:lnTo>
                  <a:pt x="1401104" y="368299"/>
                </a:lnTo>
                <a:lnTo>
                  <a:pt x="1475729" y="419099"/>
                </a:lnTo>
                <a:lnTo>
                  <a:pt x="1590617" y="495299"/>
                </a:lnTo>
                <a:lnTo>
                  <a:pt x="1629678" y="520699"/>
                </a:lnTo>
                <a:lnTo>
                  <a:pt x="1669111" y="533399"/>
                </a:lnTo>
                <a:lnTo>
                  <a:pt x="1749073" y="584199"/>
                </a:lnTo>
                <a:lnTo>
                  <a:pt x="1789591" y="596899"/>
                </a:lnTo>
                <a:lnTo>
                  <a:pt x="1871670" y="647699"/>
                </a:lnTo>
                <a:lnTo>
                  <a:pt x="1955104" y="673099"/>
                </a:lnTo>
                <a:lnTo>
                  <a:pt x="1997314" y="698499"/>
                </a:lnTo>
                <a:lnTo>
                  <a:pt x="2082694" y="723899"/>
                </a:lnTo>
                <a:lnTo>
                  <a:pt x="2125852" y="749299"/>
                </a:lnTo>
                <a:lnTo>
                  <a:pt x="2527297" y="863599"/>
                </a:lnTo>
                <a:lnTo>
                  <a:pt x="2573245" y="863599"/>
                </a:lnTo>
                <a:lnTo>
                  <a:pt x="2665877" y="888999"/>
                </a:lnTo>
                <a:lnTo>
                  <a:pt x="2712551" y="888999"/>
                </a:lnTo>
                <a:lnTo>
                  <a:pt x="2759455" y="901699"/>
                </a:lnTo>
                <a:lnTo>
                  <a:pt x="2853932" y="901699"/>
                </a:lnTo>
                <a:lnTo>
                  <a:pt x="2901494" y="914399"/>
                </a:lnTo>
                <a:lnTo>
                  <a:pt x="3093764" y="914399"/>
                </a:lnTo>
                <a:lnTo>
                  <a:pt x="3142309" y="927099"/>
                </a:lnTo>
                <a:lnTo>
                  <a:pt x="5406347" y="927099"/>
                </a:lnTo>
                <a:lnTo>
                  <a:pt x="5315237" y="990599"/>
                </a:lnTo>
                <a:lnTo>
                  <a:pt x="5203188" y="1066799"/>
                </a:lnTo>
                <a:lnTo>
                  <a:pt x="5088322" y="1142999"/>
                </a:lnTo>
                <a:lnTo>
                  <a:pt x="5049425" y="1155699"/>
                </a:lnTo>
                <a:lnTo>
                  <a:pt x="4930955" y="1231899"/>
                </a:lnTo>
                <a:lnTo>
                  <a:pt x="4890885" y="1244599"/>
                </a:lnTo>
                <a:lnTo>
                  <a:pt x="4809896" y="1295399"/>
                </a:lnTo>
                <a:lnTo>
                  <a:pt x="4768984" y="1308099"/>
                </a:lnTo>
                <a:lnTo>
                  <a:pt x="4727800" y="1333499"/>
                </a:lnTo>
                <a:lnTo>
                  <a:pt x="4686345" y="1346199"/>
                </a:lnTo>
                <a:lnTo>
                  <a:pt x="4644625" y="1371599"/>
                </a:lnTo>
                <a:lnTo>
                  <a:pt x="4560401" y="1396999"/>
                </a:lnTo>
                <a:lnTo>
                  <a:pt x="4517905" y="1422399"/>
                </a:lnTo>
                <a:lnTo>
                  <a:pt x="4388920" y="1460499"/>
                </a:lnTo>
                <a:lnTo>
                  <a:pt x="4345439" y="1485899"/>
                </a:lnTo>
                <a:lnTo>
                  <a:pt x="3989362" y="1587499"/>
                </a:lnTo>
                <a:close/>
              </a:path>
              <a:path w="6285230" h="1676400">
                <a:moveTo>
                  <a:pt x="5406347" y="927099"/>
                </a:moveTo>
                <a:lnTo>
                  <a:pt x="3142309" y="927099"/>
                </a:lnTo>
                <a:lnTo>
                  <a:pt x="3190853" y="914399"/>
                </a:lnTo>
                <a:lnTo>
                  <a:pt x="3383123" y="914399"/>
                </a:lnTo>
                <a:lnTo>
                  <a:pt x="3430685" y="901699"/>
                </a:lnTo>
                <a:lnTo>
                  <a:pt x="3525163" y="901699"/>
                </a:lnTo>
                <a:lnTo>
                  <a:pt x="3572067" y="888999"/>
                </a:lnTo>
                <a:lnTo>
                  <a:pt x="3618741" y="888999"/>
                </a:lnTo>
                <a:lnTo>
                  <a:pt x="3711373" y="863599"/>
                </a:lnTo>
                <a:lnTo>
                  <a:pt x="3757321" y="863599"/>
                </a:lnTo>
                <a:lnTo>
                  <a:pt x="4158765" y="749299"/>
                </a:lnTo>
                <a:lnTo>
                  <a:pt x="4201923" y="723899"/>
                </a:lnTo>
                <a:lnTo>
                  <a:pt x="4287304" y="698499"/>
                </a:lnTo>
                <a:lnTo>
                  <a:pt x="4329514" y="673099"/>
                </a:lnTo>
                <a:lnTo>
                  <a:pt x="4412948" y="647699"/>
                </a:lnTo>
                <a:lnTo>
                  <a:pt x="4495027" y="596899"/>
                </a:lnTo>
                <a:lnTo>
                  <a:pt x="4535544" y="584199"/>
                </a:lnTo>
                <a:lnTo>
                  <a:pt x="4615506" y="533399"/>
                </a:lnTo>
                <a:lnTo>
                  <a:pt x="4654940" y="520699"/>
                </a:lnTo>
                <a:lnTo>
                  <a:pt x="4694000" y="495299"/>
                </a:lnTo>
                <a:lnTo>
                  <a:pt x="4808889" y="419099"/>
                </a:lnTo>
                <a:lnTo>
                  <a:pt x="4883514" y="368299"/>
                </a:lnTo>
                <a:lnTo>
                  <a:pt x="4956511" y="317499"/>
                </a:lnTo>
                <a:lnTo>
                  <a:pt x="5027836" y="266699"/>
                </a:lnTo>
                <a:lnTo>
                  <a:pt x="5062857" y="228599"/>
                </a:lnTo>
                <a:lnTo>
                  <a:pt x="5131587" y="177799"/>
                </a:lnTo>
                <a:lnTo>
                  <a:pt x="5165285" y="139699"/>
                </a:lnTo>
                <a:lnTo>
                  <a:pt x="5198531" y="114299"/>
                </a:lnTo>
                <a:lnTo>
                  <a:pt x="5231318" y="88899"/>
                </a:lnTo>
                <a:lnTo>
                  <a:pt x="5263643" y="50799"/>
                </a:lnTo>
                <a:lnTo>
                  <a:pt x="5295497" y="25399"/>
                </a:lnTo>
                <a:lnTo>
                  <a:pt x="5321126" y="0"/>
                </a:lnTo>
                <a:lnTo>
                  <a:pt x="6284618" y="0"/>
                </a:lnTo>
                <a:lnTo>
                  <a:pt x="6259308" y="38099"/>
                </a:lnTo>
                <a:lnTo>
                  <a:pt x="6233567" y="76199"/>
                </a:lnTo>
                <a:lnTo>
                  <a:pt x="6207396" y="114299"/>
                </a:lnTo>
                <a:lnTo>
                  <a:pt x="6180800" y="139699"/>
                </a:lnTo>
                <a:lnTo>
                  <a:pt x="6153783" y="177799"/>
                </a:lnTo>
                <a:lnTo>
                  <a:pt x="6126348" y="215899"/>
                </a:lnTo>
                <a:lnTo>
                  <a:pt x="6098498" y="253999"/>
                </a:lnTo>
                <a:lnTo>
                  <a:pt x="6070238" y="292099"/>
                </a:lnTo>
                <a:lnTo>
                  <a:pt x="6041571" y="317499"/>
                </a:lnTo>
                <a:lnTo>
                  <a:pt x="6012501" y="355599"/>
                </a:lnTo>
                <a:lnTo>
                  <a:pt x="5983030" y="393699"/>
                </a:lnTo>
                <a:lnTo>
                  <a:pt x="5953164" y="419099"/>
                </a:lnTo>
                <a:lnTo>
                  <a:pt x="5922905" y="457199"/>
                </a:lnTo>
                <a:lnTo>
                  <a:pt x="5892257" y="495299"/>
                </a:lnTo>
                <a:lnTo>
                  <a:pt x="5861223" y="520699"/>
                </a:lnTo>
                <a:lnTo>
                  <a:pt x="5829808" y="558799"/>
                </a:lnTo>
                <a:lnTo>
                  <a:pt x="5798015" y="584199"/>
                </a:lnTo>
                <a:lnTo>
                  <a:pt x="5765848" y="622299"/>
                </a:lnTo>
                <a:lnTo>
                  <a:pt x="5700404" y="673099"/>
                </a:lnTo>
                <a:lnTo>
                  <a:pt x="5667134" y="711199"/>
                </a:lnTo>
                <a:lnTo>
                  <a:pt x="5633505" y="736599"/>
                </a:lnTo>
                <a:lnTo>
                  <a:pt x="5599519" y="774699"/>
                </a:lnTo>
                <a:lnTo>
                  <a:pt x="5530493" y="825499"/>
                </a:lnTo>
                <a:lnTo>
                  <a:pt x="5495460" y="850899"/>
                </a:lnTo>
                <a:lnTo>
                  <a:pt x="5460085" y="888999"/>
                </a:lnTo>
                <a:lnTo>
                  <a:pt x="5406347" y="927099"/>
                </a:lnTo>
                <a:close/>
              </a:path>
              <a:path w="6285230" h="1676400">
                <a:moveTo>
                  <a:pt x="3852300" y="1612899"/>
                </a:moveTo>
                <a:lnTo>
                  <a:pt x="2432318" y="1612899"/>
                </a:lnTo>
                <a:lnTo>
                  <a:pt x="2340740" y="1587499"/>
                </a:lnTo>
                <a:lnTo>
                  <a:pt x="3943878" y="1587499"/>
                </a:lnTo>
                <a:lnTo>
                  <a:pt x="3852300" y="1612899"/>
                </a:lnTo>
                <a:close/>
              </a:path>
              <a:path w="6285230" h="1676400">
                <a:moveTo>
                  <a:pt x="3713462" y="1638299"/>
                </a:moveTo>
                <a:lnTo>
                  <a:pt x="2571156" y="1638299"/>
                </a:lnTo>
                <a:lnTo>
                  <a:pt x="2478405" y="1612899"/>
                </a:lnTo>
                <a:lnTo>
                  <a:pt x="3806213" y="1612899"/>
                </a:lnTo>
                <a:lnTo>
                  <a:pt x="3713462" y="1638299"/>
                </a:lnTo>
                <a:close/>
              </a:path>
              <a:path w="6285230" h="1676400">
                <a:moveTo>
                  <a:pt x="3619965" y="1650999"/>
                </a:moveTo>
                <a:lnTo>
                  <a:pt x="2664653" y="1650999"/>
                </a:lnTo>
                <a:lnTo>
                  <a:pt x="2617813" y="1638299"/>
                </a:lnTo>
                <a:lnTo>
                  <a:pt x="3666805" y="1638299"/>
                </a:lnTo>
                <a:lnTo>
                  <a:pt x="3619965" y="1650999"/>
                </a:lnTo>
                <a:close/>
              </a:path>
              <a:path w="6285230" h="1676400">
                <a:moveTo>
                  <a:pt x="3525752" y="1663699"/>
                </a:moveTo>
                <a:lnTo>
                  <a:pt x="2758866" y="1663699"/>
                </a:lnTo>
                <a:lnTo>
                  <a:pt x="2711672" y="1650999"/>
                </a:lnTo>
                <a:lnTo>
                  <a:pt x="3572946" y="1650999"/>
                </a:lnTo>
                <a:lnTo>
                  <a:pt x="3525752" y="1663699"/>
                </a:lnTo>
                <a:close/>
              </a:path>
              <a:path w="6285230" h="1676400">
                <a:moveTo>
                  <a:pt x="3335290" y="1676399"/>
                </a:moveTo>
                <a:lnTo>
                  <a:pt x="2949328" y="1676399"/>
                </a:lnTo>
                <a:lnTo>
                  <a:pt x="2901467" y="1663699"/>
                </a:lnTo>
                <a:lnTo>
                  <a:pt x="3383151" y="1663699"/>
                </a:lnTo>
                <a:lnTo>
                  <a:pt x="3335290" y="1676399"/>
                </a:lnTo>
                <a:close/>
              </a:path>
            </a:pathLst>
          </a:custGeom>
          <a:solidFill>
            <a:srgbClr val="A84BA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A567F-6F9F-6B93-062E-45CED5AB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70" y="1866900"/>
            <a:ext cx="14992129" cy="8058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68800" y="0"/>
            <a:ext cx="16619639" cy="2870200"/>
            <a:chOff x="1668800" y="0"/>
            <a:chExt cx="16619639" cy="2870200"/>
          </a:xfrm>
        </p:grpSpPr>
        <p:sp>
          <p:nvSpPr>
            <p:cNvPr id="5" name="object 5"/>
            <p:cNvSpPr/>
            <p:nvPr/>
          </p:nvSpPr>
          <p:spPr>
            <a:xfrm>
              <a:off x="11148499" y="0"/>
              <a:ext cx="7139940" cy="2870200"/>
            </a:xfrm>
            <a:custGeom>
              <a:avLst/>
              <a:gdLst/>
              <a:ahLst/>
              <a:cxnLst/>
              <a:rect l="l" t="t" r="r" b="b"/>
              <a:pathLst>
                <a:path w="7139940" h="2870200">
                  <a:moveTo>
                    <a:pt x="5209517" y="2768599"/>
                  </a:moveTo>
                  <a:lnTo>
                    <a:pt x="3233917" y="2768599"/>
                  </a:lnTo>
                  <a:lnTo>
                    <a:pt x="2701908" y="2616199"/>
                  </a:lnTo>
                  <a:lnTo>
                    <a:pt x="2658824" y="2590799"/>
                  </a:lnTo>
                  <a:lnTo>
                    <a:pt x="2530804" y="2552699"/>
                  </a:lnTo>
                  <a:lnTo>
                    <a:pt x="2488550" y="2527299"/>
                  </a:lnTo>
                  <a:lnTo>
                    <a:pt x="2446510" y="2514599"/>
                  </a:lnTo>
                  <a:lnTo>
                    <a:pt x="2404686" y="2489199"/>
                  </a:lnTo>
                  <a:lnTo>
                    <a:pt x="2363081" y="2476499"/>
                  </a:lnTo>
                  <a:lnTo>
                    <a:pt x="2321698" y="2451099"/>
                  </a:lnTo>
                  <a:lnTo>
                    <a:pt x="2280538" y="2438399"/>
                  </a:lnTo>
                  <a:lnTo>
                    <a:pt x="2239606" y="2412999"/>
                  </a:lnTo>
                  <a:lnTo>
                    <a:pt x="2198901" y="2400299"/>
                  </a:lnTo>
                  <a:lnTo>
                    <a:pt x="2158429" y="2374899"/>
                  </a:lnTo>
                  <a:lnTo>
                    <a:pt x="2118190" y="2362199"/>
                  </a:lnTo>
                  <a:lnTo>
                    <a:pt x="1998902" y="2285999"/>
                  </a:lnTo>
                  <a:lnTo>
                    <a:pt x="1959624" y="2273299"/>
                  </a:lnTo>
                  <a:lnTo>
                    <a:pt x="1881810" y="2222499"/>
                  </a:lnTo>
                  <a:lnTo>
                    <a:pt x="1729219" y="2120899"/>
                  </a:lnTo>
                  <a:lnTo>
                    <a:pt x="1580810" y="2019299"/>
                  </a:lnTo>
                  <a:lnTo>
                    <a:pt x="1472345" y="1943099"/>
                  </a:lnTo>
                  <a:lnTo>
                    <a:pt x="1366390" y="1866899"/>
                  </a:lnTo>
                  <a:lnTo>
                    <a:pt x="1331642" y="1828799"/>
                  </a:lnTo>
                  <a:lnTo>
                    <a:pt x="1263014" y="1777999"/>
                  </a:lnTo>
                  <a:lnTo>
                    <a:pt x="1229140" y="1739899"/>
                  </a:lnTo>
                  <a:lnTo>
                    <a:pt x="1162283" y="1689099"/>
                  </a:lnTo>
                  <a:lnTo>
                    <a:pt x="1129305" y="1650999"/>
                  </a:lnTo>
                  <a:lnTo>
                    <a:pt x="1096632" y="1625599"/>
                  </a:lnTo>
                  <a:lnTo>
                    <a:pt x="1064265" y="1587499"/>
                  </a:lnTo>
                  <a:lnTo>
                    <a:pt x="1032207" y="1562099"/>
                  </a:lnTo>
                  <a:lnTo>
                    <a:pt x="1000460" y="1523999"/>
                  </a:lnTo>
                  <a:lnTo>
                    <a:pt x="969027" y="1498599"/>
                  </a:lnTo>
                  <a:lnTo>
                    <a:pt x="937911" y="1460499"/>
                  </a:lnTo>
                  <a:lnTo>
                    <a:pt x="907114" y="1435099"/>
                  </a:lnTo>
                  <a:lnTo>
                    <a:pt x="876638" y="1396999"/>
                  </a:lnTo>
                  <a:lnTo>
                    <a:pt x="846486" y="1371599"/>
                  </a:lnTo>
                  <a:lnTo>
                    <a:pt x="816661" y="1333499"/>
                  </a:lnTo>
                  <a:lnTo>
                    <a:pt x="787165" y="1295399"/>
                  </a:lnTo>
                  <a:lnTo>
                    <a:pt x="758000" y="1269999"/>
                  </a:lnTo>
                  <a:lnTo>
                    <a:pt x="729169" y="1231899"/>
                  </a:lnTo>
                  <a:lnTo>
                    <a:pt x="700674" y="1193799"/>
                  </a:lnTo>
                  <a:lnTo>
                    <a:pt x="672519" y="1155699"/>
                  </a:lnTo>
                  <a:lnTo>
                    <a:pt x="644705" y="1130299"/>
                  </a:lnTo>
                  <a:lnTo>
                    <a:pt x="617235" y="1092199"/>
                  </a:lnTo>
                  <a:lnTo>
                    <a:pt x="590111" y="1054099"/>
                  </a:lnTo>
                  <a:lnTo>
                    <a:pt x="563337" y="1015999"/>
                  </a:lnTo>
                  <a:lnTo>
                    <a:pt x="536914" y="977899"/>
                  </a:lnTo>
                  <a:lnTo>
                    <a:pt x="510845" y="939799"/>
                  </a:lnTo>
                  <a:lnTo>
                    <a:pt x="485132" y="901699"/>
                  </a:lnTo>
                  <a:lnTo>
                    <a:pt x="459778" y="863599"/>
                  </a:lnTo>
                  <a:lnTo>
                    <a:pt x="434786" y="838199"/>
                  </a:lnTo>
                  <a:lnTo>
                    <a:pt x="410158" y="800099"/>
                  </a:lnTo>
                  <a:lnTo>
                    <a:pt x="385896" y="761999"/>
                  </a:lnTo>
                  <a:lnTo>
                    <a:pt x="362004" y="723899"/>
                  </a:lnTo>
                  <a:lnTo>
                    <a:pt x="338482" y="685799"/>
                  </a:lnTo>
                  <a:lnTo>
                    <a:pt x="315335" y="634999"/>
                  </a:lnTo>
                  <a:lnTo>
                    <a:pt x="292564" y="596899"/>
                  </a:lnTo>
                  <a:lnTo>
                    <a:pt x="270173" y="558799"/>
                  </a:lnTo>
                  <a:lnTo>
                    <a:pt x="248162" y="520699"/>
                  </a:lnTo>
                  <a:lnTo>
                    <a:pt x="226536" y="482599"/>
                  </a:lnTo>
                  <a:lnTo>
                    <a:pt x="205296" y="444499"/>
                  </a:lnTo>
                  <a:lnTo>
                    <a:pt x="184446" y="406399"/>
                  </a:lnTo>
                  <a:lnTo>
                    <a:pt x="163986" y="368299"/>
                  </a:lnTo>
                  <a:lnTo>
                    <a:pt x="143921" y="317499"/>
                  </a:lnTo>
                  <a:lnTo>
                    <a:pt x="124252" y="279399"/>
                  </a:lnTo>
                  <a:lnTo>
                    <a:pt x="104983" y="241299"/>
                  </a:lnTo>
                  <a:lnTo>
                    <a:pt x="86115" y="203199"/>
                  </a:lnTo>
                  <a:lnTo>
                    <a:pt x="67650" y="152399"/>
                  </a:lnTo>
                  <a:lnTo>
                    <a:pt x="49593" y="114299"/>
                  </a:lnTo>
                  <a:lnTo>
                    <a:pt x="31944" y="76199"/>
                  </a:lnTo>
                  <a:lnTo>
                    <a:pt x="14707" y="25399"/>
                  </a:lnTo>
                  <a:lnTo>
                    <a:pt x="0" y="0"/>
                  </a:lnTo>
                  <a:lnTo>
                    <a:pt x="996041" y="0"/>
                  </a:lnTo>
                  <a:lnTo>
                    <a:pt x="1017038" y="38099"/>
                  </a:lnTo>
                  <a:lnTo>
                    <a:pt x="1038519" y="76199"/>
                  </a:lnTo>
                  <a:lnTo>
                    <a:pt x="1060482" y="114299"/>
                  </a:lnTo>
                  <a:lnTo>
                    <a:pt x="1082921" y="152399"/>
                  </a:lnTo>
                  <a:lnTo>
                    <a:pt x="1105833" y="190499"/>
                  </a:lnTo>
                  <a:lnTo>
                    <a:pt x="1129214" y="228599"/>
                  </a:lnTo>
                  <a:lnTo>
                    <a:pt x="1153060" y="279399"/>
                  </a:lnTo>
                  <a:lnTo>
                    <a:pt x="1177368" y="317499"/>
                  </a:lnTo>
                  <a:lnTo>
                    <a:pt x="1202133" y="342899"/>
                  </a:lnTo>
                  <a:lnTo>
                    <a:pt x="1227351" y="380999"/>
                  </a:lnTo>
                  <a:lnTo>
                    <a:pt x="1253019" y="419099"/>
                  </a:lnTo>
                  <a:lnTo>
                    <a:pt x="1279133" y="457199"/>
                  </a:lnTo>
                  <a:lnTo>
                    <a:pt x="1305688" y="495299"/>
                  </a:lnTo>
                  <a:lnTo>
                    <a:pt x="1332681" y="533399"/>
                  </a:lnTo>
                  <a:lnTo>
                    <a:pt x="1360107" y="571499"/>
                  </a:lnTo>
                  <a:lnTo>
                    <a:pt x="1387964" y="596899"/>
                  </a:lnTo>
                  <a:lnTo>
                    <a:pt x="1416247" y="634999"/>
                  </a:lnTo>
                  <a:lnTo>
                    <a:pt x="1444952" y="673099"/>
                  </a:lnTo>
                  <a:lnTo>
                    <a:pt x="1474075" y="711199"/>
                  </a:lnTo>
                  <a:lnTo>
                    <a:pt x="1503613" y="736599"/>
                  </a:lnTo>
                  <a:lnTo>
                    <a:pt x="1533561" y="774699"/>
                  </a:lnTo>
                  <a:lnTo>
                    <a:pt x="1563915" y="812799"/>
                  </a:lnTo>
                  <a:lnTo>
                    <a:pt x="1594672" y="838199"/>
                  </a:lnTo>
                  <a:lnTo>
                    <a:pt x="1625828" y="876299"/>
                  </a:lnTo>
                  <a:lnTo>
                    <a:pt x="1657379" y="901699"/>
                  </a:lnTo>
                  <a:lnTo>
                    <a:pt x="1689320" y="939799"/>
                  </a:lnTo>
                  <a:lnTo>
                    <a:pt x="1721649" y="965199"/>
                  </a:lnTo>
                  <a:lnTo>
                    <a:pt x="1754360" y="1003299"/>
                  </a:lnTo>
                  <a:lnTo>
                    <a:pt x="1820917" y="1054099"/>
                  </a:lnTo>
                  <a:lnTo>
                    <a:pt x="1854754" y="1092199"/>
                  </a:lnTo>
                  <a:lnTo>
                    <a:pt x="1923527" y="1142999"/>
                  </a:lnTo>
                  <a:lnTo>
                    <a:pt x="1958455" y="1168399"/>
                  </a:lnTo>
                  <a:lnTo>
                    <a:pt x="1993739" y="1206499"/>
                  </a:lnTo>
                  <a:lnTo>
                    <a:pt x="2065358" y="1257299"/>
                  </a:lnTo>
                  <a:lnTo>
                    <a:pt x="2175356" y="1333499"/>
                  </a:lnTo>
                  <a:lnTo>
                    <a:pt x="2288345" y="1409699"/>
                  </a:lnTo>
                  <a:lnTo>
                    <a:pt x="2365280" y="1460499"/>
                  </a:lnTo>
                  <a:lnTo>
                    <a:pt x="2404218" y="1473199"/>
                  </a:lnTo>
                  <a:lnTo>
                    <a:pt x="2522871" y="1549399"/>
                  </a:lnTo>
                  <a:lnTo>
                    <a:pt x="2563021" y="1562099"/>
                  </a:lnTo>
                  <a:lnTo>
                    <a:pt x="2603465" y="1587499"/>
                  </a:lnTo>
                  <a:lnTo>
                    <a:pt x="2644197" y="1600199"/>
                  </a:lnTo>
                  <a:lnTo>
                    <a:pt x="2685215" y="1625599"/>
                  </a:lnTo>
                  <a:lnTo>
                    <a:pt x="2726515" y="1638299"/>
                  </a:lnTo>
                  <a:lnTo>
                    <a:pt x="2768092" y="1663699"/>
                  </a:lnTo>
                  <a:lnTo>
                    <a:pt x="2809943" y="1676399"/>
                  </a:lnTo>
                  <a:lnTo>
                    <a:pt x="2852063" y="1701799"/>
                  </a:lnTo>
                  <a:lnTo>
                    <a:pt x="2937098" y="1727199"/>
                  </a:lnTo>
                  <a:lnTo>
                    <a:pt x="2980004" y="1752599"/>
                  </a:lnTo>
                  <a:lnTo>
                    <a:pt x="3467883" y="1892299"/>
                  </a:lnTo>
                  <a:lnTo>
                    <a:pt x="3513581" y="1892299"/>
                  </a:lnTo>
                  <a:lnTo>
                    <a:pt x="3605593" y="1917699"/>
                  </a:lnTo>
                  <a:lnTo>
                    <a:pt x="3651900" y="1917699"/>
                  </a:lnTo>
                  <a:lnTo>
                    <a:pt x="3698403" y="1930399"/>
                  </a:lnTo>
                  <a:lnTo>
                    <a:pt x="3745097" y="1930399"/>
                  </a:lnTo>
                  <a:lnTo>
                    <a:pt x="3791979" y="1943099"/>
                  </a:lnTo>
                  <a:lnTo>
                    <a:pt x="3839045" y="1943099"/>
                  </a:lnTo>
                  <a:lnTo>
                    <a:pt x="3886291" y="1955799"/>
                  </a:lnTo>
                  <a:lnTo>
                    <a:pt x="4029067" y="1955799"/>
                  </a:lnTo>
                  <a:lnTo>
                    <a:pt x="4076993" y="1968499"/>
                  </a:lnTo>
                  <a:lnTo>
                    <a:pt x="6935209" y="1968499"/>
                  </a:lnTo>
                  <a:lnTo>
                    <a:pt x="6825922" y="2044699"/>
                  </a:lnTo>
                  <a:lnTo>
                    <a:pt x="6676453" y="2146299"/>
                  </a:lnTo>
                  <a:lnTo>
                    <a:pt x="6522841" y="2247899"/>
                  </a:lnTo>
                  <a:lnTo>
                    <a:pt x="6483809" y="2273299"/>
                  </a:lnTo>
                  <a:lnTo>
                    <a:pt x="6444531" y="2285999"/>
                  </a:lnTo>
                  <a:lnTo>
                    <a:pt x="6325244" y="2362199"/>
                  </a:lnTo>
                  <a:lnTo>
                    <a:pt x="6285005" y="2374899"/>
                  </a:lnTo>
                  <a:lnTo>
                    <a:pt x="6244532" y="2400299"/>
                  </a:lnTo>
                  <a:lnTo>
                    <a:pt x="6203828" y="2412999"/>
                  </a:lnTo>
                  <a:lnTo>
                    <a:pt x="6162895" y="2438399"/>
                  </a:lnTo>
                  <a:lnTo>
                    <a:pt x="6121736" y="2451099"/>
                  </a:lnTo>
                  <a:lnTo>
                    <a:pt x="6080353" y="2476499"/>
                  </a:lnTo>
                  <a:lnTo>
                    <a:pt x="6038748" y="2489199"/>
                  </a:lnTo>
                  <a:lnTo>
                    <a:pt x="5996924" y="2514599"/>
                  </a:lnTo>
                  <a:lnTo>
                    <a:pt x="5954884" y="2527299"/>
                  </a:lnTo>
                  <a:lnTo>
                    <a:pt x="5912630" y="2552699"/>
                  </a:lnTo>
                  <a:lnTo>
                    <a:pt x="5784610" y="2590799"/>
                  </a:lnTo>
                  <a:lnTo>
                    <a:pt x="5741525" y="2616199"/>
                  </a:lnTo>
                  <a:lnTo>
                    <a:pt x="5209517" y="2768599"/>
                  </a:lnTo>
                  <a:close/>
                </a:path>
                <a:path w="7139940" h="2870200">
                  <a:moveTo>
                    <a:pt x="6935209" y="1968499"/>
                  </a:moveTo>
                  <a:lnTo>
                    <a:pt x="4366441" y="1968499"/>
                  </a:lnTo>
                  <a:lnTo>
                    <a:pt x="4414366" y="1955799"/>
                  </a:lnTo>
                  <a:lnTo>
                    <a:pt x="4557143" y="1955799"/>
                  </a:lnTo>
                  <a:lnTo>
                    <a:pt x="4604389" y="1943099"/>
                  </a:lnTo>
                  <a:lnTo>
                    <a:pt x="4651454" y="1943099"/>
                  </a:lnTo>
                  <a:lnTo>
                    <a:pt x="4698336" y="1930399"/>
                  </a:lnTo>
                  <a:lnTo>
                    <a:pt x="4745031" y="1930399"/>
                  </a:lnTo>
                  <a:lnTo>
                    <a:pt x="4791534" y="1917699"/>
                  </a:lnTo>
                  <a:lnTo>
                    <a:pt x="4837841" y="1917699"/>
                  </a:lnTo>
                  <a:lnTo>
                    <a:pt x="4929853" y="1892299"/>
                  </a:lnTo>
                  <a:lnTo>
                    <a:pt x="4975551" y="1892299"/>
                  </a:lnTo>
                  <a:lnTo>
                    <a:pt x="5463430" y="1752599"/>
                  </a:lnTo>
                  <a:lnTo>
                    <a:pt x="5506336" y="1727199"/>
                  </a:lnTo>
                  <a:lnTo>
                    <a:pt x="5591371" y="1701799"/>
                  </a:lnTo>
                  <a:lnTo>
                    <a:pt x="5633491" y="1676399"/>
                  </a:lnTo>
                  <a:lnTo>
                    <a:pt x="5675342" y="1663699"/>
                  </a:lnTo>
                  <a:lnTo>
                    <a:pt x="5716919" y="1638299"/>
                  </a:lnTo>
                  <a:lnTo>
                    <a:pt x="5758218" y="1625599"/>
                  </a:lnTo>
                  <a:lnTo>
                    <a:pt x="5799237" y="1600199"/>
                  </a:lnTo>
                  <a:lnTo>
                    <a:pt x="5839969" y="1587499"/>
                  </a:lnTo>
                  <a:lnTo>
                    <a:pt x="5880413" y="1562099"/>
                  </a:lnTo>
                  <a:lnTo>
                    <a:pt x="5920563" y="1549399"/>
                  </a:lnTo>
                  <a:lnTo>
                    <a:pt x="6039216" y="1473199"/>
                  </a:lnTo>
                  <a:lnTo>
                    <a:pt x="6078154" y="1460499"/>
                  </a:lnTo>
                  <a:lnTo>
                    <a:pt x="6155089" y="1409699"/>
                  </a:lnTo>
                  <a:lnTo>
                    <a:pt x="6268078" y="1333499"/>
                  </a:lnTo>
                  <a:lnTo>
                    <a:pt x="6378076" y="1257299"/>
                  </a:lnTo>
                  <a:lnTo>
                    <a:pt x="6449695" y="1206499"/>
                  </a:lnTo>
                  <a:lnTo>
                    <a:pt x="6484978" y="1168399"/>
                  </a:lnTo>
                  <a:lnTo>
                    <a:pt x="6519906" y="1142999"/>
                  </a:lnTo>
                  <a:lnTo>
                    <a:pt x="6588679" y="1092199"/>
                  </a:lnTo>
                  <a:lnTo>
                    <a:pt x="6622517" y="1054099"/>
                  </a:lnTo>
                  <a:lnTo>
                    <a:pt x="6689073" y="1003299"/>
                  </a:lnTo>
                  <a:lnTo>
                    <a:pt x="6721785" y="965199"/>
                  </a:lnTo>
                  <a:lnTo>
                    <a:pt x="6754113" y="939799"/>
                  </a:lnTo>
                  <a:lnTo>
                    <a:pt x="6786055" y="901699"/>
                  </a:lnTo>
                  <a:lnTo>
                    <a:pt x="6817606" y="876299"/>
                  </a:lnTo>
                  <a:lnTo>
                    <a:pt x="6848761" y="838199"/>
                  </a:lnTo>
                  <a:lnTo>
                    <a:pt x="6879519" y="812799"/>
                  </a:lnTo>
                  <a:lnTo>
                    <a:pt x="6909873" y="774699"/>
                  </a:lnTo>
                  <a:lnTo>
                    <a:pt x="6939821" y="736599"/>
                  </a:lnTo>
                  <a:lnTo>
                    <a:pt x="6969359" y="711199"/>
                  </a:lnTo>
                  <a:lnTo>
                    <a:pt x="6998482" y="673099"/>
                  </a:lnTo>
                  <a:lnTo>
                    <a:pt x="7027187" y="634999"/>
                  </a:lnTo>
                  <a:lnTo>
                    <a:pt x="7055470" y="596899"/>
                  </a:lnTo>
                  <a:lnTo>
                    <a:pt x="7083326" y="571499"/>
                  </a:lnTo>
                  <a:lnTo>
                    <a:pt x="7110753" y="533399"/>
                  </a:lnTo>
                  <a:lnTo>
                    <a:pt x="7137746" y="495299"/>
                  </a:lnTo>
                  <a:lnTo>
                    <a:pt x="7139499" y="495299"/>
                  </a:lnTo>
                  <a:lnTo>
                    <a:pt x="7139499" y="1803399"/>
                  </a:lnTo>
                  <a:lnTo>
                    <a:pt x="7111792" y="1828799"/>
                  </a:lnTo>
                  <a:lnTo>
                    <a:pt x="7077043" y="1866899"/>
                  </a:lnTo>
                  <a:lnTo>
                    <a:pt x="6971089" y="1943099"/>
                  </a:lnTo>
                  <a:lnTo>
                    <a:pt x="6935209" y="1968499"/>
                  </a:lnTo>
                  <a:close/>
                </a:path>
                <a:path w="7139940" h="2870200">
                  <a:moveTo>
                    <a:pt x="5026483" y="2806699"/>
                  </a:moveTo>
                  <a:lnTo>
                    <a:pt x="3416951" y="2806699"/>
                  </a:lnTo>
                  <a:lnTo>
                    <a:pt x="3279425" y="2768599"/>
                  </a:lnTo>
                  <a:lnTo>
                    <a:pt x="5164009" y="2768599"/>
                  </a:lnTo>
                  <a:lnTo>
                    <a:pt x="5026483" y="2806699"/>
                  </a:lnTo>
                  <a:close/>
                </a:path>
                <a:path w="7139940" h="2870200">
                  <a:moveTo>
                    <a:pt x="4933988" y="2819399"/>
                  </a:moveTo>
                  <a:lnTo>
                    <a:pt x="3509446" y="2819399"/>
                  </a:lnTo>
                  <a:lnTo>
                    <a:pt x="3463119" y="2806699"/>
                  </a:lnTo>
                  <a:lnTo>
                    <a:pt x="4980315" y="2806699"/>
                  </a:lnTo>
                  <a:lnTo>
                    <a:pt x="4933988" y="2819399"/>
                  </a:lnTo>
                  <a:close/>
                </a:path>
                <a:path w="7139940" h="2870200">
                  <a:moveTo>
                    <a:pt x="4840867" y="2832099"/>
                  </a:moveTo>
                  <a:lnTo>
                    <a:pt x="3602567" y="2832099"/>
                  </a:lnTo>
                  <a:lnTo>
                    <a:pt x="3555930" y="2819399"/>
                  </a:lnTo>
                  <a:lnTo>
                    <a:pt x="4887504" y="2819399"/>
                  </a:lnTo>
                  <a:lnTo>
                    <a:pt x="4840867" y="2832099"/>
                  </a:lnTo>
                  <a:close/>
                </a:path>
                <a:path w="7139940" h="2870200">
                  <a:moveTo>
                    <a:pt x="4747141" y="2844799"/>
                  </a:moveTo>
                  <a:lnTo>
                    <a:pt x="3696293" y="2844799"/>
                  </a:lnTo>
                  <a:lnTo>
                    <a:pt x="3649356" y="2832099"/>
                  </a:lnTo>
                  <a:lnTo>
                    <a:pt x="4794078" y="2832099"/>
                  </a:lnTo>
                  <a:lnTo>
                    <a:pt x="4747141" y="2844799"/>
                  </a:lnTo>
                  <a:close/>
                </a:path>
                <a:path w="7139940" h="2870200">
                  <a:moveTo>
                    <a:pt x="4652829" y="2857499"/>
                  </a:moveTo>
                  <a:lnTo>
                    <a:pt x="3790605" y="2857499"/>
                  </a:lnTo>
                  <a:lnTo>
                    <a:pt x="3743377" y="2844799"/>
                  </a:lnTo>
                  <a:lnTo>
                    <a:pt x="4700057" y="2844799"/>
                  </a:lnTo>
                  <a:lnTo>
                    <a:pt x="4652829" y="2857499"/>
                  </a:lnTo>
                  <a:close/>
                </a:path>
                <a:path w="7139940" h="2870200">
                  <a:moveTo>
                    <a:pt x="4462529" y="2870199"/>
                  </a:moveTo>
                  <a:lnTo>
                    <a:pt x="3980905" y="2870199"/>
                  </a:lnTo>
                  <a:lnTo>
                    <a:pt x="3933127" y="2857499"/>
                  </a:lnTo>
                  <a:lnTo>
                    <a:pt x="4510307" y="2857499"/>
                  </a:lnTo>
                  <a:lnTo>
                    <a:pt x="4462529" y="2870199"/>
                  </a:lnTo>
                  <a:close/>
                </a:path>
              </a:pathLst>
            </a:custGeom>
            <a:solidFill>
              <a:srgbClr val="00569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8800" y="1657139"/>
              <a:ext cx="3100705" cy="8890"/>
            </a:xfrm>
            <a:custGeom>
              <a:avLst/>
              <a:gdLst/>
              <a:ahLst/>
              <a:cxnLst/>
              <a:rect l="l" t="t" r="r" b="b"/>
              <a:pathLst>
                <a:path w="3100704" h="8889">
                  <a:moveTo>
                    <a:pt x="0" y="0"/>
                  </a:moveTo>
                  <a:lnTo>
                    <a:pt x="3100572" y="871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28823" y="796838"/>
            <a:ext cx="438150" cy="542290"/>
            <a:chOff x="1028823" y="796838"/>
            <a:chExt cx="438150" cy="542290"/>
          </a:xfrm>
        </p:grpSpPr>
        <p:sp>
          <p:nvSpPr>
            <p:cNvPr id="8" name="object 8"/>
            <p:cNvSpPr/>
            <p:nvPr/>
          </p:nvSpPr>
          <p:spPr>
            <a:xfrm>
              <a:off x="1028814" y="796848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90">
                  <a:moveTo>
                    <a:pt x="438099" y="249008"/>
                  </a:moveTo>
                  <a:lnTo>
                    <a:pt x="268706" y="249008"/>
                  </a:lnTo>
                  <a:lnTo>
                    <a:pt x="123825" y="393573"/>
                  </a:lnTo>
                  <a:lnTo>
                    <a:pt x="207886" y="478713"/>
                  </a:lnTo>
                  <a:lnTo>
                    <a:pt x="438099" y="249008"/>
                  </a:lnTo>
                  <a:close/>
                </a:path>
                <a:path w="438150" h="478790">
                  <a:moveTo>
                    <a:pt x="438099" y="0"/>
                  </a:moveTo>
                  <a:lnTo>
                    <a:pt x="270598" y="0"/>
                  </a:lnTo>
                  <a:lnTo>
                    <a:pt x="0" y="270014"/>
                  </a:lnTo>
                  <a:lnTo>
                    <a:pt x="83756" y="353593"/>
                  </a:lnTo>
                  <a:lnTo>
                    <a:pt x="438099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704" y="1107771"/>
              <a:ext cx="315217" cy="2312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6708" y="1199188"/>
              <a:ext cx="76526" cy="7636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45332" y="1989700"/>
            <a:ext cx="5642666" cy="622934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55993" y="551496"/>
            <a:ext cx="776160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45" dirty="0">
                <a:solidFill>
                  <a:srgbClr val="FFFFFF"/>
                </a:solidFill>
              </a:rPr>
              <a:t>KEY</a:t>
            </a:r>
            <a:r>
              <a:rPr sz="6000" spc="-345" dirty="0">
                <a:solidFill>
                  <a:srgbClr val="FFFFFF"/>
                </a:solidFill>
              </a:rPr>
              <a:t> </a:t>
            </a:r>
            <a:r>
              <a:rPr sz="6000" spc="420" dirty="0">
                <a:solidFill>
                  <a:srgbClr val="FFFFFF"/>
                </a:solidFill>
              </a:rPr>
              <a:t>FEATURES:</a:t>
            </a:r>
            <a:endParaRPr sz="6000" dirty="0"/>
          </a:p>
        </p:txBody>
      </p:sp>
      <p:sp>
        <p:nvSpPr>
          <p:cNvPr id="13" name="object 13"/>
          <p:cNvSpPr/>
          <p:nvPr/>
        </p:nvSpPr>
        <p:spPr>
          <a:xfrm>
            <a:off x="4709159" y="8845550"/>
            <a:ext cx="4442460" cy="1441450"/>
          </a:xfrm>
          <a:custGeom>
            <a:avLst/>
            <a:gdLst/>
            <a:ahLst/>
            <a:cxnLst/>
            <a:rect l="l" t="t" r="r" b="b"/>
            <a:pathLst>
              <a:path w="4442459" h="1441450">
                <a:moveTo>
                  <a:pt x="546525" y="1441449"/>
                </a:moveTo>
                <a:lnTo>
                  <a:pt x="0" y="1441449"/>
                </a:lnTo>
                <a:lnTo>
                  <a:pt x="4100" y="1432120"/>
                </a:lnTo>
                <a:lnTo>
                  <a:pt x="23205" y="1390792"/>
                </a:lnTo>
                <a:lnTo>
                  <a:pt x="43056" y="1349887"/>
                </a:lnTo>
                <a:lnTo>
                  <a:pt x="63644" y="1309414"/>
                </a:lnTo>
                <a:lnTo>
                  <a:pt x="84962" y="1269381"/>
                </a:lnTo>
                <a:lnTo>
                  <a:pt x="107000" y="1229798"/>
                </a:lnTo>
                <a:lnTo>
                  <a:pt x="129749" y="1190674"/>
                </a:lnTo>
                <a:lnTo>
                  <a:pt x="153201" y="1152016"/>
                </a:lnTo>
                <a:lnTo>
                  <a:pt x="177347" y="1113833"/>
                </a:lnTo>
                <a:lnTo>
                  <a:pt x="202179" y="1076135"/>
                </a:lnTo>
                <a:lnTo>
                  <a:pt x="227687" y="1038931"/>
                </a:lnTo>
                <a:lnTo>
                  <a:pt x="253863" y="1002228"/>
                </a:lnTo>
                <a:lnTo>
                  <a:pt x="280698" y="966035"/>
                </a:lnTo>
                <a:lnTo>
                  <a:pt x="308183" y="930362"/>
                </a:lnTo>
                <a:lnTo>
                  <a:pt x="336310" y="895217"/>
                </a:lnTo>
                <a:lnTo>
                  <a:pt x="365070" y="860609"/>
                </a:lnTo>
                <a:lnTo>
                  <a:pt x="394454" y="826546"/>
                </a:lnTo>
                <a:lnTo>
                  <a:pt x="424453" y="793038"/>
                </a:lnTo>
                <a:lnTo>
                  <a:pt x="455059" y="760093"/>
                </a:lnTo>
                <a:lnTo>
                  <a:pt x="486263" y="727719"/>
                </a:lnTo>
                <a:lnTo>
                  <a:pt x="518057" y="695926"/>
                </a:lnTo>
                <a:lnTo>
                  <a:pt x="550430" y="664722"/>
                </a:lnTo>
                <a:lnTo>
                  <a:pt x="583376" y="634116"/>
                </a:lnTo>
                <a:lnTo>
                  <a:pt x="616884" y="604116"/>
                </a:lnTo>
                <a:lnTo>
                  <a:pt x="650947" y="574732"/>
                </a:lnTo>
                <a:lnTo>
                  <a:pt x="685555" y="545972"/>
                </a:lnTo>
                <a:lnTo>
                  <a:pt x="720700" y="517845"/>
                </a:lnTo>
                <a:lnTo>
                  <a:pt x="756373" y="490360"/>
                </a:lnTo>
                <a:lnTo>
                  <a:pt x="792565" y="463525"/>
                </a:lnTo>
                <a:lnTo>
                  <a:pt x="829268" y="437349"/>
                </a:lnTo>
                <a:lnTo>
                  <a:pt x="866473" y="411841"/>
                </a:lnTo>
                <a:lnTo>
                  <a:pt x="904171" y="387010"/>
                </a:lnTo>
                <a:lnTo>
                  <a:pt x="942353" y="362864"/>
                </a:lnTo>
                <a:lnTo>
                  <a:pt x="981011" y="339412"/>
                </a:lnTo>
                <a:lnTo>
                  <a:pt x="1020136" y="316662"/>
                </a:lnTo>
                <a:lnTo>
                  <a:pt x="1059719" y="294624"/>
                </a:lnTo>
                <a:lnTo>
                  <a:pt x="1099751" y="273307"/>
                </a:lnTo>
                <a:lnTo>
                  <a:pt x="1140224" y="252718"/>
                </a:lnTo>
                <a:lnTo>
                  <a:pt x="1181129" y="232867"/>
                </a:lnTo>
                <a:lnTo>
                  <a:pt x="1222458" y="213763"/>
                </a:lnTo>
                <a:lnTo>
                  <a:pt x="1264200" y="195413"/>
                </a:lnTo>
                <a:lnTo>
                  <a:pt x="1306349" y="177828"/>
                </a:lnTo>
                <a:lnTo>
                  <a:pt x="1348894" y="161015"/>
                </a:lnTo>
                <a:lnTo>
                  <a:pt x="1391828" y="144984"/>
                </a:lnTo>
                <a:lnTo>
                  <a:pt x="1435142" y="129743"/>
                </a:lnTo>
                <a:lnTo>
                  <a:pt x="1478826" y="115301"/>
                </a:lnTo>
                <a:lnTo>
                  <a:pt x="1522872" y="101666"/>
                </a:lnTo>
                <a:lnTo>
                  <a:pt x="1567271" y="88848"/>
                </a:lnTo>
                <a:lnTo>
                  <a:pt x="1612016" y="76855"/>
                </a:lnTo>
                <a:lnTo>
                  <a:pt x="1657096" y="65695"/>
                </a:lnTo>
                <a:lnTo>
                  <a:pt x="1702503" y="55378"/>
                </a:lnTo>
                <a:lnTo>
                  <a:pt x="1748228" y="45913"/>
                </a:lnTo>
                <a:lnTo>
                  <a:pt x="1794263" y="37307"/>
                </a:lnTo>
                <a:lnTo>
                  <a:pt x="1840599" y="29570"/>
                </a:lnTo>
                <a:lnTo>
                  <a:pt x="1887228" y="22711"/>
                </a:lnTo>
                <a:lnTo>
                  <a:pt x="1934139" y="16738"/>
                </a:lnTo>
                <a:lnTo>
                  <a:pt x="1981326" y="11660"/>
                </a:lnTo>
                <a:lnTo>
                  <a:pt x="2028778" y="7485"/>
                </a:lnTo>
                <a:lnTo>
                  <a:pt x="2076488" y="4223"/>
                </a:lnTo>
                <a:lnTo>
                  <a:pt x="2124446" y="1883"/>
                </a:lnTo>
                <a:lnTo>
                  <a:pt x="2172644" y="472"/>
                </a:lnTo>
                <a:lnTo>
                  <a:pt x="2221073" y="0"/>
                </a:lnTo>
                <a:lnTo>
                  <a:pt x="2269501" y="472"/>
                </a:lnTo>
                <a:lnTo>
                  <a:pt x="2317699" y="1883"/>
                </a:lnTo>
                <a:lnTo>
                  <a:pt x="2365657" y="4223"/>
                </a:lnTo>
                <a:lnTo>
                  <a:pt x="2413367" y="7485"/>
                </a:lnTo>
                <a:lnTo>
                  <a:pt x="2460819" y="11660"/>
                </a:lnTo>
                <a:lnTo>
                  <a:pt x="2508006" y="16738"/>
                </a:lnTo>
                <a:lnTo>
                  <a:pt x="2554917" y="22711"/>
                </a:lnTo>
                <a:lnTo>
                  <a:pt x="2601546" y="29570"/>
                </a:lnTo>
                <a:lnTo>
                  <a:pt x="2647882" y="37307"/>
                </a:lnTo>
                <a:lnTo>
                  <a:pt x="2693917" y="45913"/>
                </a:lnTo>
                <a:lnTo>
                  <a:pt x="2739642" y="55378"/>
                </a:lnTo>
                <a:lnTo>
                  <a:pt x="2785049" y="65695"/>
                </a:lnTo>
                <a:lnTo>
                  <a:pt x="2830129" y="76855"/>
                </a:lnTo>
                <a:lnTo>
                  <a:pt x="2874874" y="88848"/>
                </a:lnTo>
                <a:lnTo>
                  <a:pt x="2919273" y="101666"/>
                </a:lnTo>
                <a:lnTo>
                  <a:pt x="2963319" y="115301"/>
                </a:lnTo>
                <a:lnTo>
                  <a:pt x="3007003" y="129743"/>
                </a:lnTo>
                <a:lnTo>
                  <a:pt x="3050317" y="144984"/>
                </a:lnTo>
                <a:lnTo>
                  <a:pt x="3093251" y="161015"/>
                </a:lnTo>
                <a:lnTo>
                  <a:pt x="3135796" y="177828"/>
                </a:lnTo>
                <a:lnTo>
                  <a:pt x="3177945" y="195413"/>
                </a:lnTo>
                <a:lnTo>
                  <a:pt x="3219687" y="213763"/>
                </a:lnTo>
                <a:lnTo>
                  <a:pt x="3261016" y="232867"/>
                </a:lnTo>
                <a:lnTo>
                  <a:pt x="3301921" y="252718"/>
                </a:lnTo>
                <a:lnTo>
                  <a:pt x="3342394" y="273307"/>
                </a:lnTo>
                <a:lnTo>
                  <a:pt x="3382426" y="294624"/>
                </a:lnTo>
                <a:lnTo>
                  <a:pt x="3422009" y="316662"/>
                </a:lnTo>
                <a:lnTo>
                  <a:pt x="3461134" y="339412"/>
                </a:lnTo>
                <a:lnTo>
                  <a:pt x="3499792" y="362864"/>
                </a:lnTo>
                <a:lnTo>
                  <a:pt x="3537974" y="387010"/>
                </a:lnTo>
                <a:lnTo>
                  <a:pt x="3575672" y="411841"/>
                </a:lnTo>
                <a:lnTo>
                  <a:pt x="3612877" y="437349"/>
                </a:lnTo>
                <a:lnTo>
                  <a:pt x="3649580" y="463525"/>
                </a:lnTo>
                <a:lnTo>
                  <a:pt x="3680089" y="486147"/>
                </a:lnTo>
                <a:lnTo>
                  <a:pt x="2221073" y="486147"/>
                </a:lnTo>
                <a:lnTo>
                  <a:pt x="2173104" y="486726"/>
                </a:lnTo>
                <a:lnTo>
                  <a:pt x="2125422" y="488455"/>
                </a:lnTo>
                <a:lnTo>
                  <a:pt x="2078040" y="491321"/>
                </a:lnTo>
                <a:lnTo>
                  <a:pt x="2030970" y="495310"/>
                </a:lnTo>
                <a:lnTo>
                  <a:pt x="1984227" y="500409"/>
                </a:lnTo>
                <a:lnTo>
                  <a:pt x="1937822" y="506604"/>
                </a:lnTo>
                <a:lnTo>
                  <a:pt x="1891771" y="513883"/>
                </a:lnTo>
                <a:lnTo>
                  <a:pt x="1846085" y="522232"/>
                </a:lnTo>
                <a:lnTo>
                  <a:pt x="1800779" y="531638"/>
                </a:lnTo>
                <a:lnTo>
                  <a:pt x="1755865" y="542088"/>
                </a:lnTo>
                <a:lnTo>
                  <a:pt x="1711356" y="553568"/>
                </a:lnTo>
                <a:lnTo>
                  <a:pt x="1667267" y="566064"/>
                </a:lnTo>
                <a:lnTo>
                  <a:pt x="1623610" y="579565"/>
                </a:lnTo>
                <a:lnTo>
                  <a:pt x="1580399" y="594055"/>
                </a:lnTo>
                <a:lnTo>
                  <a:pt x="1537647" y="609523"/>
                </a:lnTo>
                <a:lnTo>
                  <a:pt x="1495367" y="625955"/>
                </a:lnTo>
                <a:lnTo>
                  <a:pt x="1453572" y="643337"/>
                </a:lnTo>
                <a:lnTo>
                  <a:pt x="1412276" y="661656"/>
                </a:lnTo>
                <a:lnTo>
                  <a:pt x="1371492" y="680900"/>
                </a:lnTo>
                <a:lnTo>
                  <a:pt x="1331234" y="701054"/>
                </a:lnTo>
                <a:lnTo>
                  <a:pt x="1291514" y="722105"/>
                </a:lnTo>
                <a:lnTo>
                  <a:pt x="1252347" y="744041"/>
                </a:lnTo>
                <a:lnTo>
                  <a:pt x="1213744" y="766847"/>
                </a:lnTo>
                <a:lnTo>
                  <a:pt x="1175720" y="790511"/>
                </a:lnTo>
                <a:lnTo>
                  <a:pt x="1138288" y="815019"/>
                </a:lnTo>
                <a:lnTo>
                  <a:pt x="1101460" y="840358"/>
                </a:lnTo>
                <a:lnTo>
                  <a:pt x="1065251" y="866515"/>
                </a:lnTo>
                <a:lnTo>
                  <a:pt x="1029674" y="893476"/>
                </a:lnTo>
                <a:lnTo>
                  <a:pt x="994742" y="921228"/>
                </a:lnTo>
                <a:lnTo>
                  <a:pt x="960468" y="949758"/>
                </a:lnTo>
                <a:lnTo>
                  <a:pt x="926865" y="979053"/>
                </a:lnTo>
                <a:lnTo>
                  <a:pt x="893948" y="1009098"/>
                </a:lnTo>
                <a:lnTo>
                  <a:pt x="861728" y="1039882"/>
                </a:lnTo>
                <a:lnTo>
                  <a:pt x="830220" y="1071390"/>
                </a:lnTo>
                <a:lnTo>
                  <a:pt x="799436" y="1103610"/>
                </a:lnTo>
                <a:lnTo>
                  <a:pt x="769390" y="1136528"/>
                </a:lnTo>
                <a:lnTo>
                  <a:pt x="740096" y="1170130"/>
                </a:lnTo>
                <a:lnTo>
                  <a:pt x="711566" y="1204404"/>
                </a:lnTo>
                <a:lnTo>
                  <a:pt x="683814" y="1239337"/>
                </a:lnTo>
                <a:lnTo>
                  <a:pt x="656853" y="1274914"/>
                </a:lnTo>
                <a:lnTo>
                  <a:pt x="630696" y="1311123"/>
                </a:lnTo>
                <a:lnTo>
                  <a:pt x="605357" y="1347950"/>
                </a:lnTo>
                <a:lnTo>
                  <a:pt x="580849" y="1385382"/>
                </a:lnTo>
                <a:lnTo>
                  <a:pt x="557185" y="1423406"/>
                </a:lnTo>
                <a:lnTo>
                  <a:pt x="546525" y="1441449"/>
                </a:lnTo>
                <a:close/>
              </a:path>
              <a:path w="4442459" h="1441450">
                <a:moveTo>
                  <a:pt x="4442146" y="1441449"/>
                </a:moveTo>
                <a:lnTo>
                  <a:pt x="3895620" y="1441449"/>
                </a:lnTo>
                <a:lnTo>
                  <a:pt x="3884960" y="1423406"/>
                </a:lnTo>
                <a:lnTo>
                  <a:pt x="3861296" y="1385382"/>
                </a:lnTo>
                <a:lnTo>
                  <a:pt x="3836788" y="1347950"/>
                </a:lnTo>
                <a:lnTo>
                  <a:pt x="3811449" y="1311123"/>
                </a:lnTo>
                <a:lnTo>
                  <a:pt x="3785293" y="1274914"/>
                </a:lnTo>
                <a:lnTo>
                  <a:pt x="3758331" y="1239337"/>
                </a:lnTo>
                <a:lnTo>
                  <a:pt x="3730579" y="1204404"/>
                </a:lnTo>
                <a:lnTo>
                  <a:pt x="3702049" y="1170130"/>
                </a:lnTo>
                <a:lnTo>
                  <a:pt x="3672755" y="1136528"/>
                </a:lnTo>
                <a:lnTo>
                  <a:pt x="3642709" y="1103610"/>
                </a:lnTo>
                <a:lnTo>
                  <a:pt x="3611926" y="1071390"/>
                </a:lnTo>
                <a:lnTo>
                  <a:pt x="3580417" y="1039882"/>
                </a:lnTo>
                <a:lnTo>
                  <a:pt x="3548198" y="1009098"/>
                </a:lnTo>
                <a:lnTo>
                  <a:pt x="3515280" y="979053"/>
                </a:lnTo>
                <a:lnTo>
                  <a:pt x="3481677" y="949758"/>
                </a:lnTo>
                <a:lnTo>
                  <a:pt x="3447403" y="921228"/>
                </a:lnTo>
                <a:lnTo>
                  <a:pt x="3412471" y="893476"/>
                </a:lnTo>
                <a:lnTo>
                  <a:pt x="3376894" y="866515"/>
                </a:lnTo>
                <a:lnTo>
                  <a:pt x="3340685" y="840358"/>
                </a:lnTo>
                <a:lnTo>
                  <a:pt x="3303858" y="815019"/>
                </a:lnTo>
                <a:lnTo>
                  <a:pt x="3266425" y="790511"/>
                </a:lnTo>
                <a:lnTo>
                  <a:pt x="3228401" y="766847"/>
                </a:lnTo>
                <a:lnTo>
                  <a:pt x="3189799" y="744041"/>
                </a:lnTo>
                <a:lnTo>
                  <a:pt x="3150631" y="722105"/>
                </a:lnTo>
                <a:lnTo>
                  <a:pt x="3110911" y="701054"/>
                </a:lnTo>
                <a:lnTo>
                  <a:pt x="3070653" y="680900"/>
                </a:lnTo>
                <a:lnTo>
                  <a:pt x="3029869" y="661656"/>
                </a:lnTo>
                <a:lnTo>
                  <a:pt x="2988573" y="643337"/>
                </a:lnTo>
                <a:lnTo>
                  <a:pt x="2946778" y="625955"/>
                </a:lnTo>
                <a:lnTo>
                  <a:pt x="2904498" y="609523"/>
                </a:lnTo>
                <a:lnTo>
                  <a:pt x="2861746" y="594055"/>
                </a:lnTo>
                <a:lnTo>
                  <a:pt x="2818535" y="579565"/>
                </a:lnTo>
                <a:lnTo>
                  <a:pt x="2774878" y="566064"/>
                </a:lnTo>
                <a:lnTo>
                  <a:pt x="2730789" y="553568"/>
                </a:lnTo>
                <a:lnTo>
                  <a:pt x="2686281" y="542088"/>
                </a:lnTo>
                <a:lnTo>
                  <a:pt x="2641367" y="531638"/>
                </a:lnTo>
                <a:lnTo>
                  <a:pt x="2596060" y="522232"/>
                </a:lnTo>
                <a:lnTo>
                  <a:pt x="2550374" y="513883"/>
                </a:lnTo>
                <a:lnTo>
                  <a:pt x="2504323" y="506604"/>
                </a:lnTo>
                <a:lnTo>
                  <a:pt x="2457918" y="500409"/>
                </a:lnTo>
                <a:lnTo>
                  <a:pt x="2411175" y="495310"/>
                </a:lnTo>
                <a:lnTo>
                  <a:pt x="2364105" y="491321"/>
                </a:lnTo>
                <a:lnTo>
                  <a:pt x="2316723" y="488455"/>
                </a:lnTo>
                <a:lnTo>
                  <a:pt x="2269041" y="486726"/>
                </a:lnTo>
                <a:lnTo>
                  <a:pt x="2221073" y="486147"/>
                </a:lnTo>
                <a:lnTo>
                  <a:pt x="3680089" y="486147"/>
                </a:lnTo>
                <a:lnTo>
                  <a:pt x="3721445" y="517846"/>
                </a:lnTo>
                <a:lnTo>
                  <a:pt x="3756590" y="545972"/>
                </a:lnTo>
                <a:lnTo>
                  <a:pt x="3791198" y="574732"/>
                </a:lnTo>
                <a:lnTo>
                  <a:pt x="3825261" y="604116"/>
                </a:lnTo>
                <a:lnTo>
                  <a:pt x="3858769" y="634116"/>
                </a:lnTo>
                <a:lnTo>
                  <a:pt x="3891715" y="664722"/>
                </a:lnTo>
                <a:lnTo>
                  <a:pt x="3924088" y="695926"/>
                </a:lnTo>
                <a:lnTo>
                  <a:pt x="3955882" y="727719"/>
                </a:lnTo>
                <a:lnTo>
                  <a:pt x="3987086" y="760093"/>
                </a:lnTo>
                <a:lnTo>
                  <a:pt x="4017692" y="793038"/>
                </a:lnTo>
                <a:lnTo>
                  <a:pt x="4047691" y="826546"/>
                </a:lnTo>
                <a:lnTo>
                  <a:pt x="4077075" y="860609"/>
                </a:lnTo>
                <a:lnTo>
                  <a:pt x="4105835" y="895217"/>
                </a:lnTo>
                <a:lnTo>
                  <a:pt x="4133962" y="930362"/>
                </a:lnTo>
                <a:lnTo>
                  <a:pt x="4161447" y="966035"/>
                </a:lnTo>
                <a:lnTo>
                  <a:pt x="4188282" y="1002228"/>
                </a:lnTo>
                <a:lnTo>
                  <a:pt x="4214458" y="1038931"/>
                </a:lnTo>
                <a:lnTo>
                  <a:pt x="4239966" y="1076135"/>
                </a:lnTo>
                <a:lnTo>
                  <a:pt x="4264798" y="1113833"/>
                </a:lnTo>
                <a:lnTo>
                  <a:pt x="4288944" y="1152016"/>
                </a:lnTo>
                <a:lnTo>
                  <a:pt x="4312396" y="1190674"/>
                </a:lnTo>
                <a:lnTo>
                  <a:pt x="4335145" y="1229798"/>
                </a:lnTo>
                <a:lnTo>
                  <a:pt x="4357183" y="1269381"/>
                </a:lnTo>
                <a:lnTo>
                  <a:pt x="4378501" y="1309414"/>
                </a:lnTo>
                <a:lnTo>
                  <a:pt x="4399089" y="1349887"/>
                </a:lnTo>
                <a:lnTo>
                  <a:pt x="4418940" y="1390792"/>
                </a:lnTo>
                <a:lnTo>
                  <a:pt x="4438045" y="1432120"/>
                </a:lnTo>
                <a:lnTo>
                  <a:pt x="4442146" y="144144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2474" y="2491188"/>
            <a:ext cx="123825" cy="1238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2474" y="4281887"/>
            <a:ext cx="123825" cy="1238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2474" y="6072587"/>
            <a:ext cx="123825" cy="1238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2474" y="7863287"/>
            <a:ext cx="123825" cy="1238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59634" y="2253126"/>
            <a:ext cx="11289030" cy="719963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540"/>
              </a:spcBef>
            </a:pPr>
            <a:r>
              <a:rPr sz="3200" b="1" spc="185" dirty="0">
                <a:solidFill>
                  <a:srgbClr val="FFFFFF"/>
                </a:solidFill>
                <a:latin typeface="Trebuchet MS"/>
                <a:cs typeface="Trebuchet MS"/>
              </a:rPr>
              <a:t>Push </a:t>
            </a:r>
            <a:r>
              <a:rPr sz="3200" b="1" spc="10" dirty="0">
                <a:solidFill>
                  <a:srgbClr val="FFFFFF"/>
                </a:solidFill>
                <a:latin typeface="Trebuchet MS"/>
                <a:cs typeface="Trebuchet MS"/>
              </a:rPr>
              <a:t>Notifications: </a:t>
            </a:r>
            <a:r>
              <a:rPr sz="3200" spc="285" dirty="0">
                <a:solidFill>
                  <a:srgbClr val="FFFFFF"/>
                </a:solidFill>
                <a:latin typeface="Trebuchet MS"/>
                <a:cs typeface="Trebuchet MS"/>
              </a:rPr>
              <a:t>PWAs </a:t>
            </a:r>
            <a:r>
              <a:rPr sz="3200" spc="4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3200" spc="90" dirty="0">
                <a:solidFill>
                  <a:srgbClr val="FFFFFF"/>
                </a:solidFill>
                <a:latin typeface="Trebuchet MS"/>
                <a:cs typeface="Trebuchet MS"/>
              </a:rPr>
              <a:t>send </a:t>
            </a:r>
            <a:r>
              <a:rPr sz="3200" spc="80" dirty="0">
                <a:solidFill>
                  <a:srgbClr val="FFFFFF"/>
                </a:solidFill>
                <a:latin typeface="Trebuchet MS"/>
                <a:cs typeface="Trebuchet MS"/>
              </a:rPr>
              <a:t>push </a:t>
            </a:r>
            <a:r>
              <a:rPr sz="3200" spc="-90" dirty="0">
                <a:solidFill>
                  <a:srgbClr val="FFFFFF"/>
                </a:solidFill>
                <a:latin typeface="Trebuchet MS"/>
                <a:cs typeface="Trebuchet MS"/>
              </a:rPr>
              <a:t>notifications </a:t>
            </a:r>
            <a:r>
              <a:rPr sz="3200" spc="-16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2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users,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enhancing</a:t>
            </a:r>
            <a:r>
              <a:rPr sz="32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engagement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2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Trebuchet MS"/>
                <a:cs typeface="Trebuchet MS"/>
              </a:rPr>
              <a:t>delivering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rgbClr val="FFFFFF"/>
                </a:solidFill>
                <a:latin typeface="Trebuchet MS"/>
                <a:cs typeface="Trebuchet MS"/>
              </a:rPr>
              <a:t>timely</a:t>
            </a:r>
            <a:r>
              <a:rPr sz="32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Trebuchet MS"/>
                <a:cs typeface="Trebuchet MS"/>
              </a:rPr>
              <a:t>updates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200" spc="-9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05" dirty="0">
                <a:solidFill>
                  <a:srgbClr val="FFFFFF"/>
                </a:solidFill>
                <a:latin typeface="Trebuchet MS"/>
                <a:cs typeface="Trebuchet MS"/>
              </a:rPr>
              <a:t>alerts.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220979">
              <a:lnSpc>
                <a:spcPts val="3450"/>
              </a:lnSpc>
            </a:pPr>
            <a:r>
              <a:rPr sz="3200" b="1" spc="125" dirty="0">
                <a:solidFill>
                  <a:srgbClr val="FFFFFF"/>
                </a:solidFill>
                <a:latin typeface="Trebuchet MS"/>
                <a:cs typeface="Trebuchet MS"/>
              </a:rPr>
              <a:t>Background</a:t>
            </a:r>
            <a:r>
              <a:rPr sz="32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95" dirty="0">
                <a:solidFill>
                  <a:srgbClr val="FFFFFF"/>
                </a:solidFill>
                <a:latin typeface="Trebuchet MS"/>
                <a:cs typeface="Trebuchet MS"/>
              </a:rPr>
              <a:t>Sync:</a:t>
            </a:r>
            <a:r>
              <a:rPr sz="32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background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rebuchet MS"/>
                <a:cs typeface="Trebuchet MS"/>
              </a:rPr>
              <a:t>sync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Trebuchet MS"/>
                <a:cs typeface="Trebuchet MS"/>
              </a:rPr>
              <a:t>events,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85" dirty="0">
                <a:solidFill>
                  <a:srgbClr val="FFFFFF"/>
                </a:solidFill>
                <a:latin typeface="Trebuchet MS"/>
                <a:cs typeface="Trebuchet MS"/>
              </a:rPr>
              <a:t>PWAs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3200" spc="-9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synchronize </a:t>
            </a:r>
            <a:r>
              <a:rPr sz="3200" spc="-5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200" spc="-10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3200" spc="-1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200" spc="-10" dirty="0">
                <a:solidFill>
                  <a:srgbClr val="FFFFFF"/>
                </a:solidFill>
                <a:latin typeface="Trebuchet MS"/>
                <a:cs typeface="Trebuchet MS"/>
              </a:rPr>
              <a:t>background, 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ensuring </a:t>
            </a:r>
            <a:r>
              <a:rPr sz="3200" spc="95" dirty="0">
                <a:solidFill>
                  <a:srgbClr val="FFFFFF"/>
                </a:solidFill>
                <a:latin typeface="Trebuchet MS"/>
                <a:cs typeface="Trebuchet MS"/>
              </a:rPr>
              <a:t>seamless </a:t>
            </a:r>
            <a:r>
              <a:rPr sz="3200" spc="30" dirty="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sz="32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experiences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even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intermittent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80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scenarios.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331470">
              <a:lnSpc>
                <a:spcPts val="3450"/>
              </a:lnSpc>
            </a:pPr>
            <a:r>
              <a:rPr sz="3200" b="1" spc="-20" dirty="0">
                <a:solidFill>
                  <a:srgbClr val="FFFFFF"/>
                </a:solidFill>
                <a:latin typeface="Trebuchet MS"/>
                <a:cs typeface="Trebuchet MS"/>
              </a:rPr>
              <a:t>Offline</a:t>
            </a:r>
            <a:r>
              <a:rPr sz="320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15" dirty="0">
                <a:solidFill>
                  <a:srgbClr val="FFFFFF"/>
                </a:solidFill>
                <a:latin typeface="Trebuchet MS"/>
                <a:cs typeface="Trebuchet MS"/>
              </a:rPr>
              <a:t>Functionality:</a:t>
            </a:r>
            <a:r>
              <a:rPr sz="32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85" dirty="0">
                <a:solidFill>
                  <a:srgbClr val="FFFFFF"/>
                </a:solidFill>
                <a:latin typeface="Trebuchet MS"/>
                <a:cs typeface="Trebuchet MS"/>
              </a:rPr>
              <a:t>PWAs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rgbClr val="FFFFFF"/>
                </a:solidFill>
                <a:latin typeface="Trebuchet MS"/>
                <a:cs typeface="Trebuchet MS"/>
              </a:rPr>
              <a:t>utilize</a:t>
            </a:r>
            <a:r>
              <a:rPr sz="32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Trebuchet MS"/>
                <a:cs typeface="Trebuchet MS"/>
              </a:rPr>
              <a:t>workers</a:t>
            </a:r>
            <a:r>
              <a:rPr sz="32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6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Trebuchet MS"/>
                <a:cs typeface="Trebuchet MS"/>
              </a:rPr>
              <a:t>cache </a:t>
            </a:r>
            <a:r>
              <a:rPr sz="3200" spc="-94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14" dirty="0">
                <a:solidFill>
                  <a:srgbClr val="FFFFFF"/>
                </a:solidFill>
                <a:latin typeface="Trebuchet MS"/>
                <a:cs typeface="Trebuchet MS"/>
              </a:rPr>
              <a:t>content, </a:t>
            </a:r>
            <a:r>
              <a:rPr sz="3200" spc="-20" dirty="0">
                <a:solidFill>
                  <a:srgbClr val="FFFFFF"/>
                </a:solidFill>
                <a:latin typeface="Trebuchet MS"/>
                <a:cs typeface="Trebuchet MS"/>
              </a:rPr>
              <a:t>enabling </a:t>
            </a:r>
            <a:r>
              <a:rPr sz="3200" spc="80" dirty="0">
                <a:solidFill>
                  <a:srgbClr val="FFFFFF"/>
                </a:solidFill>
                <a:latin typeface="Trebuchet MS"/>
                <a:cs typeface="Trebuchet MS"/>
              </a:rPr>
              <a:t>users </a:t>
            </a:r>
            <a:r>
              <a:rPr sz="3200" spc="-16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200" spc="130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32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200" spc="-130" dirty="0">
                <a:solidFill>
                  <a:srgbClr val="FFFFFF"/>
                </a:solidFill>
                <a:latin typeface="Trebuchet MS"/>
                <a:cs typeface="Trebuchet MS"/>
              </a:rPr>
              <a:t>interact </a:t>
            </a:r>
            <a:r>
              <a:rPr sz="3200" spc="-16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3200" spc="-1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200" spc="35" dirty="0">
                <a:solidFill>
                  <a:srgbClr val="FFFFFF"/>
                </a:solidFill>
                <a:latin typeface="Trebuchet MS"/>
                <a:cs typeface="Trebuchet MS"/>
              </a:rPr>
              <a:t>app </a:t>
            </a:r>
            <a:r>
              <a:rPr sz="32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even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60" dirty="0">
                <a:solidFill>
                  <a:srgbClr val="FFFFFF"/>
                </a:solidFill>
                <a:latin typeface="Trebuchet MS"/>
                <a:cs typeface="Trebuchet MS"/>
              </a:rPr>
              <a:t>offline,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Trebuchet MS"/>
                <a:cs typeface="Trebuchet MS"/>
              </a:rPr>
              <a:t>thereby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ensuring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FFFFFF"/>
                </a:solidFill>
                <a:latin typeface="Trebuchet MS"/>
                <a:cs typeface="Trebuchet MS"/>
              </a:rPr>
              <a:t>uninterrupted</a:t>
            </a:r>
            <a:r>
              <a:rPr sz="32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Trebuchet MS"/>
                <a:cs typeface="Trebuchet MS"/>
              </a:rPr>
              <a:t>usage.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353060">
              <a:lnSpc>
                <a:spcPts val="3450"/>
              </a:lnSpc>
            </a:pPr>
            <a:r>
              <a:rPr sz="3200" b="1" spc="2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b="1" spc="114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3200" b="1" spc="-114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200" b="1" spc="-6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00" b="1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00" b="1" spc="3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200" b="1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2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b="1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200" b="1" spc="114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0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b="1" spc="-1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00" b="1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0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b="1" spc="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b="1" spc="1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b="1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b="1" spc="-29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32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7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00" spc="3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200" spc="2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2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-24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00" spc="95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3200" spc="25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32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2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00" spc="-305" dirty="0">
                <a:solidFill>
                  <a:srgbClr val="FFFFFF"/>
                </a:solidFill>
                <a:latin typeface="Trebuchet MS"/>
                <a:cs typeface="Trebuchet MS"/>
              </a:rPr>
              <a:t>ff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20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3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-3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2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-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3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spc="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3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200" spc="-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00" spc="-24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200" spc="-100" dirty="0">
                <a:solidFill>
                  <a:srgbClr val="FFFFFF"/>
                </a:solidFill>
                <a:latin typeface="Trebuchet MS"/>
                <a:cs typeface="Trebuchet MS"/>
              </a:rPr>
              <a:t>-  </a:t>
            </a:r>
            <a:r>
              <a:rPr sz="3200" spc="30" dirty="0">
                <a:solidFill>
                  <a:srgbClr val="FFFFFF"/>
                </a:solidFill>
                <a:latin typeface="Trebuchet MS"/>
                <a:cs typeface="Trebuchet MS"/>
              </a:rPr>
              <a:t>screen </a:t>
            </a:r>
            <a:r>
              <a:rPr sz="3200" spc="-35" dirty="0">
                <a:solidFill>
                  <a:srgbClr val="FFFFFF"/>
                </a:solidFill>
                <a:latin typeface="Trebuchet MS"/>
                <a:cs typeface="Trebuchet MS"/>
              </a:rPr>
              <a:t>mode, providing </a:t>
            </a:r>
            <a:r>
              <a:rPr sz="3200" spc="40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3200" spc="-60" dirty="0">
                <a:solidFill>
                  <a:srgbClr val="FFFFFF"/>
                </a:solidFill>
                <a:latin typeface="Trebuchet MS"/>
                <a:cs typeface="Trebuchet MS"/>
              </a:rPr>
              <a:t>app-like </a:t>
            </a:r>
            <a:r>
              <a:rPr sz="3200" spc="-25" dirty="0">
                <a:solidFill>
                  <a:srgbClr val="FFFFFF"/>
                </a:solidFill>
                <a:latin typeface="Trebuchet MS"/>
                <a:cs typeface="Trebuchet MS"/>
              </a:rPr>
              <a:t>experience </a:t>
            </a:r>
            <a:r>
              <a:rPr sz="3200" spc="-140" dirty="0">
                <a:solidFill>
                  <a:srgbClr val="FFFFFF"/>
                </a:solidFill>
                <a:latin typeface="Trebuchet MS"/>
                <a:cs typeface="Trebuchet MS"/>
              </a:rPr>
              <a:t>without </a:t>
            </a:r>
            <a:r>
              <a:rPr sz="3200" spc="-1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2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30" dirty="0">
                <a:solidFill>
                  <a:srgbClr val="FFFFFF"/>
                </a:solidFill>
                <a:latin typeface="Trebuchet MS"/>
                <a:cs typeface="Trebuchet MS"/>
              </a:rPr>
              <a:t>traditional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sz="3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14" dirty="0">
                <a:solidFill>
                  <a:srgbClr val="FFFFFF"/>
                </a:solidFill>
                <a:latin typeface="Trebuchet MS"/>
                <a:cs typeface="Trebuchet MS"/>
              </a:rPr>
              <a:t>distribution.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9035" y="1444010"/>
            <a:ext cx="10498963" cy="88392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21628" y="1735886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89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28930" y="793028"/>
            <a:ext cx="438150" cy="542290"/>
            <a:chOff x="1028930" y="793028"/>
            <a:chExt cx="438150" cy="542290"/>
          </a:xfrm>
        </p:grpSpPr>
        <p:sp>
          <p:nvSpPr>
            <p:cNvPr id="6" name="object 6"/>
            <p:cNvSpPr/>
            <p:nvPr/>
          </p:nvSpPr>
          <p:spPr>
            <a:xfrm>
              <a:off x="1028928" y="793038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90">
                  <a:moveTo>
                    <a:pt x="438099" y="249008"/>
                  </a:moveTo>
                  <a:lnTo>
                    <a:pt x="268706" y="249008"/>
                  </a:lnTo>
                  <a:lnTo>
                    <a:pt x="123812" y="393573"/>
                  </a:lnTo>
                  <a:lnTo>
                    <a:pt x="207886" y="478713"/>
                  </a:lnTo>
                  <a:lnTo>
                    <a:pt x="438099" y="249008"/>
                  </a:lnTo>
                  <a:close/>
                </a:path>
                <a:path w="438150" h="478790">
                  <a:moveTo>
                    <a:pt x="438099" y="0"/>
                  </a:moveTo>
                  <a:lnTo>
                    <a:pt x="270586" y="0"/>
                  </a:lnTo>
                  <a:lnTo>
                    <a:pt x="0" y="270014"/>
                  </a:lnTo>
                  <a:lnTo>
                    <a:pt x="83743" y="353593"/>
                  </a:lnTo>
                  <a:lnTo>
                    <a:pt x="438099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811" y="1103961"/>
              <a:ext cx="315217" cy="2312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815" y="1195378"/>
              <a:ext cx="76526" cy="76363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0" y="7359501"/>
            <a:ext cx="5898515" cy="2921000"/>
          </a:xfrm>
          <a:custGeom>
            <a:avLst/>
            <a:gdLst/>
            <a:ahLst/>
            <a:cxnLst/>
            <a:rect l="l" t="t" r="r" b="b"/>
            <a:pathLst>
              <a:path w="5898515" h="2921000">
                <a:moveTo>
                  <a:pt x="3031295" y="12699"/>
                </a:moveTo>
                <a:lnTo>
                  <a:pt x="2455141" y="12699"/>
                </a:lnTo>
                <a:lnTo>
                  <a:pt x="2502679" y="0"/>
                </a:lnTo>
                <a:lnTo>
                  <a:pt x="2983757" y="0"/>
                </a:lnTo>
                <a:lnTo>
                  <a:pt x="3031295" y="12699"/>
                </a:lnTo>
                <a:close/>
              </a:path>
              <a:path w="5898515" h="2921000">
                <a:moveTo>
                  <a:pt x="3172678" y="25399"/>
                </a:moveTo>
                <a:lnTo>
                  <a:pt x="2313757" y="25399"/>
                </a:lnTo>
                <a:lnTo>
                  <a:pt x="2360675" y="12699"/>
                </a:lnTo>
                <a:lnTo>
                  <a:pt x="3125761" y="12699"/>
                </a:lnTo>
                <a:lnTo>
                  <a:pt x="3172678" y="25399"/>
                </a:lnTo>
                <a:close/>
              </a:path>
              <a:path w="5898515" h="2921000">
                <a:moveTo>
                  <a:pt x="3312105" y="50799"/>
                </a:moveTo>
                <a:lnTo>
                  <a:pt x="2174330" y="50799"/>
                </a:lnTo>
                <a:lnTo>
                  <a:pt x="2267057" y="25399"/>
                </a:lnTo>
                <a:lnTo>
                  <a:pt x="3219378" y="25399"/>
                </a:lnTo>
                <a:lnTo>
                  <a:pt x="3312105" y="50799"/>
                </a:lnTo>
                <a:close/>
              </a:path>
              <a:path w="5898515" h="2921000">
                <a:moveTo>
                  <a:pt x="3494725" y="88899"/>
                </a:moveTo>
                <a:lnTo>
                  <a:pt x="1991711" y="88899"/>
                </a:lnTo>
                <a:lnTo>
                  <a:pt x="2128313" y="50799"/>
                </a:lnTo>
                <a:lnTo>
                  <a:pt x="3358122" y="50799"/>
                </a:lnTo>
                <a:lnTo>
                  <a:pt x="3494725" y="88899"/>
                </a:lnTo>
                <a:close/>
              </a:path>
              <a:path w="5898515" h="2921000">
                <a:moveTo>
                  <a:pt x="223186" y="2920999"/>
                </a:moveTo>
                <a:lnTo>
                  <a:pt x="0" y="2920999"/>
                </a:lnTo>
                <a:lnTo>
                  <a:pt x="0" y="1574799"/>
                </a:lnTo>
                <a:lnTo>
                  <a:pt x="11164" y="1562099"/>
                </a:lnTo>
                <a:lnTo>
                  <a:pt x="34309" y="1523999"/>
                </a:lnTo>
                <a:lnTo>
                  <a:pt x="57991" y="1485899"/>
                </a:lnTo>
                <a:lnTo>
                  <a:pt x="82205" y="1447799"/>
                </a:lnTo>
                <a:lnTo>
                  <a:pt x="106947" y="1409699"/>
                </a:lnTo>
                <a:lnTo>
                  <a:pt x="132210" y="1371599"/>
                </a:lnTo>
                <a:lnTo>
                  <a:pt x="157990" y="1333499"/>
                </a:lnTo>
                <a:lnTo>
                  <a:pt x="184282" y="1295399"/>
                </a:lnTo>
                <a:lnTo>
                  <a:pt x="211079" y="1257299"/>
                </a:lnTo>
                <a:lnTo>
                  <a:pt x="238379" y="1219199"/>
                </a:lnTo>
                <a:lnTo>
                  <a:pt x="266174" y="1193799"/>
                </a:lnTo>
                <a:lnTo>
                  <a:pt x="294460" y="1155699"/>
                </a:lnTo>
                <a:lnTo>
                  <a:pt x="323232" y="1117599"/>
                </a:lnTo>
                <a:lnTo>
                  <a:pt x="352484" y="1079499"/>
                </a:lnTo>
                <a:lnTo>
                  <a:pt x="382212" y="1054099"/>
                </a:lnTo>
                <a:lnTo>
                  <a:pt x="412410" y="1015999"/>
                </a:lnTo>
                <a:lnTo>
                  <a:pt x="443073" y="990599"/>
                </a:lnTo>
                <a:lnTo>
                  <a:pt x="474196" y="952499"/>
                </a:lnTo>
                <a:lnTo>
                  <a:pt x="505774" y="914399"/>
                </a:lnTo>
                <a:lnTo>
                  <a:pt x="537801" y="888999"/>
                </a:lnTo>
                <a:lnTo>
                  <a:pt x="570273" y="863599"/>
                </a:lnTo>
                <a:lnTo>
                  <a:pt x="603184" y="825499"/>
                </a:lnTo>
                <a:lnTo>
                  <a:pt x="636529" y="800099"/>
                </a:lnTo>
                <a:lnTo>
                  <a:pt x="670303" y="761999"/>
                </a:lnTo>
                <a:lnTo>
                  <a:pt x="704501" y="736599"/>
                </a:lnTo>
                <a:lnTo>
                  <a:pt x="774148" y="685799"/>
                </a:lnTo>
                <a:lnTo>
                  <a:pt x="809586" y="647699"/>
                </a:lnTo>
                <a:lnTo>
                  <a:pt x="845427" y="622299"/>
                </a:lnTo>
                <a:lnTo>
                  <a:pt x="918299" y="571499"/>
                </a:lnTo>
                <a:lnTo>
                  <a:pt x="992721" y="520699"/>
                </a:lnTo>
                <a:lnTo>
                  <a:pt x="1107172" y="444499"/>
                </a:lnTo>
                <a:lnTo>
                  <a:pt x="1146053" y="431799"/>
                </a:lnTo>
                <a:lnTo>
                  <a:pt x="1264815" y="355599"/>
                </a:lnTo>
                <a:lnTo>
                  <a:pt x="1305092" y="342899"/>
                </a:lnTo>
                <a:lnTo>
                  <a:pt x="1386648" y="292099"/>
                </a:lnTo>
                <a:lnTo>
                  <a:pt x="1427917" y="279399"/>
                </a:lnTo>
                <a:lnTo>
                  <a:pt x="1469507" y="253999"/>
                </a:lnTo>
                <a:lnTo>
                  <a:pt x="1553628" y="228599"/>
                </a:lnTo>
                <a:lnTo>
                  <a:pt x="1596148" y="203199"/>
                </a:lnTo>
                <a:lnTo>
                  <a:pt x="1769178" y="152399"/>
                </a:lnTo>
                <a:lnTo>
                  <a:pt x="1813147" y="126999"/>
                </a:lnTo>
                <a:lnTo>
                  <a:pt x="1946677" y="88899"/>
                </a:lnTo>
                <a:lnTo>
                  <a:pt x="3539759" y="88899"/>
                </a:lnTo>
                <a:lnTo>
                  <a:pt x="3673289" y="126999"/>
                </a:lnTo>
                <a:lnTo>
                  <a:pt x="3717257" y="152399"/>
                </a:lnTo>
                <a:lnTo>
                  <a:pt x="3890287" y="203199"/>
                </a:lnTo>
                <a:lnTo>
                  <a:pt x="3932808" y="228599"/>
                </a:lnTo>
                <a:lnTo>
                  <a:pt x="4016928" y="253999"/>
                </a:lnTo>
                <a:lnTo>
                  <a:pt x="4058518" y="279399"/>
                </a:lnTo>
                <a:lnTo>
                  <a:pt x="4099788" y="292099"/>
                </a:lnTo>
                <a:lnTo>
                  <a:pt x="4181344" y="342899"/>
                </a:lnTo>
                <a:lnTo>
                  <a:pt x="4221620" y="355599"/>
                </a:lnTo>
                <a:lnTo>
                  <a:pt x="4340382" y="431799"/>
                </a:lnTo>
                <a:lnTo>
                  <a:pt x="4379263" y="444499"/>
                </a:lnTo>
                <a:lnTo>
                  <a:pt x="4493714" y="520699"/>
                </a:lnTo>
                <a:lnTo>
                  <a:pt x="4568136" y="571499"/>
                </a:lnTo>
                <a:lnTo>
                  <a:pt x="4641008" y="622299"/>
                </a:lnTo>
                <a:lnTo>
                  <a:pt x="2647206" y="622299"/>
                </a:lnTo>
                <a:lnTo>
                  <a:pt x="2599536" y="634999"/>
                </a:lnTo>
                <a:lnTo>
                  <a:pt x="2504908" y="634999"/>
                </a:lnTo>
                <a:lnTo>
                  <a:pt x="2457964" y="647699"/>
                </a:lnTo>
                <a:lnTo>
                  <a:pt x="2411279" y="647699"/>
                </a:lnTo>
                <a:lnTo>
                  <a:pt x="2364860" y="660399"/>
                </a:lnTo>
                <a:lnTo>
                  <a:pt x="2318715" y="660399"/>
                </a:lnTo>
                <a:lnTo>
                  <a:pt x="2272852" y="673099"/>
                </a:lnTo>
                <a:lnTo>
                  <a:pt x="2227278" y="673099"/>
                </a:lnTo>
                <a:lnTo>
                  <a:pt x="1874063" y="774699"/>
                </a:lnTo>
                <a:lnTo>
                  <a:pt x="1831452" y="800099"/>
                </a:lnTo>
                <a:lnTo>
                  <a:pt x="1747343" y="825499"/>
                </a:lnTo>
                <a:lnTo>
                  <a:pt x="1705861" y="850899"/>
                </a:lnTo>
                <a:lnTo>
                  <a:pt x="1664771" y="863599"/>
                </a:lnTo>
                <a:lnTo>
                  <a:pt x="1624082" y="888999"/>
                </a:lnTo>
                <a:lnTo>
                  <a:pt x="1583801" y="901699"/>
                </a:lnTo>
                <a:lnTo>
                  <a:pt x="1504495" y="952499"/>
                </a:lnTo>
                <a:lnTo>
                  <a:pt x="1465486" y="977899"/>
                </a:lnTo>
                <a:lnTo>
                  <a:pt x="1426916" y="990599"/>
                </a:lnTo>
                <a:lnTo>
                  <a:pt x="1351128" y="1041399"/>
                </a:lnTo>
                <a:lnTo>
                  <a:pt x="1277194" y="1092199"/>
                </a:lnTo>
                <a:lnTo>
                  <a:pt x="1205176" y="1142999"/>
                </a:lnTo>
                <a:lnTo>
                  <a:pt x="1169906" y="1168399"/>
                </a:lnTo>
                <a:lnTo>
                  <a:pt x="1135139" y="1206499"/>
                </a:lnTo>
                <a:lnTo>
                  <a:pt x="1100883" y="1231899"/>
                </a:lnTo>
                <a:lnTo>
                  <a:pt x="1067145" y="1257299"/>
                </a:lnTo>
                <a:lnTo>
                  <a:pt x="1033934" y="1295399"/>
                </a:lnTo>
                <a:lnTo>
                  <a:pt x="1001258" y="1320799"/>
                </a:lnTo>
                <a:lnTo>
                  <a:pt x="969124" y="1346199"/>
                </a:lnTo>
                <a:lnTo>
                  <a:pt x="937540" y="1384299"/>
                </a:lnTo>
                <a:lnTo>
                  <a:pt x="906514" y="1409699"/>
                </a:lnTo>
                <a:lnTo>
                  <a:pt x="876055" y="1447799"/>
                </a:lnTo>
                <a:lnTo>
                  <a:pt x="846169" y="1485899"/>
                </a:lnTo>
                <a:lnTo>
                  <a:pt x="816866" y="1511299"/>
                </a:lnTo>
                <a:lnTo>
                  <a:pt x="788152" y="1549399"/>
                </a:lnTo>
                <a:lnTo>
                  <a:pt x="760036" y="1587499"/>
                </a:lnTo>
                <a:lnTo>
                  <a:pt x="732526" y="1625599"/>
                </a:lnTo>
                <a:lnTo>
                  <a:pt x="705629" y="1650999"/>
                </a:lnTo>
                <a:lnTo>
                  <a:pt x="679354" y="1689099"/>
                </a:lnTo>
                <a:lnTo>
                  <a:pt x="653708" y="1727199"/>
                </a:lnTo>
                <a:lnTo>
                  <a:pt x="628699" y="1765299"/>
                </a:lnTo>
                <a:lnTo>
                  <a:pt x="604335" y="1803399"/>
                </a:lnTo>
                <a:lnTo>
                  <a:pt x="580624" y="1841499"/>
                </a:lnTo>
                <a:lnTo>
                  <a:pt x="557574" y="1879599"/>
                </a:lnTo>
                <a:lnTo>
                  <a:pt x="535193" y="1917699"/>
                </a:lnTo>
                <a:lnTo>
                  <a:pt x="513489" y="1955799"/>
                </a:lnTo>
                <a:lnTo>
                  <a:pt x="492469" y="1993899"/>
                </a:lnTo>
                <a:lnTo>
                  <a:pt x="472142" y="2044699"/>
                </a:lnTo>
                <a:lnTo>
                  <a:pt x="452515" y="2082799"/>
                </a:lnTo>
                <a:lnTo>
                  <a:pt x="433597" y="2120899"/>
                </a:lnTo>
                <a:lnTo>
                  <a:pt x="415394" y="2158999"/>
                </a:lnTo>
                <a:lnTo>
                  <a:pt x="397916" y="2209799"/>
                </a:lnTo>
                <a:lnTo>
                  <a:pt x="381170" y="2247899"/>
                </a:lnTo>
                <a:lnTo>
                  <a:pt x="365163" y="2285999"/>
                </a:lnTo>
                <a:lnTo>
                  <a:pt x="349905" y="2336799"/>
                </a:lnTo>
                <a:lnTo>
                  <a:pt x="335402" y="2374899"/>
                </a:lnTo>
                <a:lnTo>
                  <a:pt x="321663" y="2412999"/>
                </a:lnTo>
                <a:lnTo>
                  <a:pt x="308695" y="2463799"/>
                </a:lnTo>
                <a:lnTo>
                  <a:pt x="296506" y="2501899"/>
                </a:lnTo>
                <a:lnTo>
                  <a:pt x="285105" y="2552699"/>
                </a:lnTo>
                <a:lnTo>
                  <a:pt x="274499" y="2590799"/>
                </a:lnTo>
                <a:lnTo>
                  <a:pt x="264696" y="2641599"/>
                </a:lnTo>
                <a:lnTo>
                  <a:pt x="255705" y="2692399"/>
                </a:lnTo>
                <a:lnTo>
                  <a:pt x="247532" y="2730499"/>
                </a:lnTo>
                <a:lnTo>
                  <a:pt x="240185" y="2781299"/>
                </a:lnTo>
                <a:lnTo>
                  <a:pt x="233674" y="2819399"/>
                </a:lnTo>
                <a:lnTo>
                  <a:pt x="228005" y="2870199"/>
                </a:lnTo>
                <a:lnTo>
                  <a:pt x="223186" y="2920999"/>
                </a:lnTo>
                <a:close/>
              </a:path>
              <a:path w="5898515" h="2921000">
                <a:moveTo>
                  <a:pt x="5898084" y="2920999"/>
                </a:moveTo>
                <a:lnTo>
                  <a:pt x="5263249" y="2920999"/>
                </a:lnTo>
                <a:lnTo>
                  <a:pt x="5258431" y="2870199"/>
                </a:lnTo>
                <a:lnTo>
                  <a:pt x="5252762" y="2819399"/>
                </a:lnTo>
                <a:lnTo>
                  <a:pt x="5246250" y="2781299"/>
                </a:lnTo>
                <a:lnTo>
                  <a:pt x="5238904" y="2730499"/>
                </a:lnTo>
                <a:lnTo>
                  <a:pt x="5230731" y="2692399"/>
                </a:lnTo>
                <a:lnTo>
                  <a:pt x="5221739" y="2641599"/>
                </a:lnTo>
                <a:lnTo>
                  <a:pt x="5211936" y="2590799"/>
                </a:lnTo>
                <a:lnTo>
                  <a:pt x="5201330" y="2552699"/>
                </a:lnTo>
                <a:lnTo>
                  <a:pt x="5189929" y="2501899"/>
                </a:lnTo>
                <a:lnTo>
                  <a:pt x="5177741" y="2463799"/>
                </a:lnTo>
                <a:lnTo>
                  <a:pt x="5164773" y="2412999"/>
                </a:lnTo>
                <a:lnTo>
                  <a:pt x="5151034" y="2374899"/>
                </a:lnTo>
                <a:lnTo>
                  <a:pt x="5136531" y="2336799"/>
                </a:lnTo>
                <a:lnTo>
                  <a:pt x="5121272" y="2285999"/>
                </a:lnTo>
                <a:lnTo>
                  <a:pt x="5105266" y="2247899"/>
                </a:lnTo>
                <a:lnTo>
                  <a:pt x="5088519" y="2209799"/>
                </a:lnTo>
                <a:lnTo>
                  <a:pt x="5071041" y="2158999"/>
                </a:lnTo>
                <a:lnTo>
                  <a:pt x="5052839" y="2120899"/>
                </a:lnTo>
                <a:lnTo>
                  <a:pt x="5033920" y="2082799"/>
                </a:lnTo>
                <a:lnTo>
                  <a:pt x="5014293" y="2044699"/>
                </a:lnTo>
                <a:lnTo>
                  <a:pt x="4993966" y="1993899"/>
                </a:lnTo>
                <a:lnTo>
                  <a:pt x="4972946" y="1955799"/>
                </a:lnTo>
                <a:lnTo>
                  <a:pt x="4951242" y="1917699"/>
                </a:lnTo>
                <a:lnTo>
                  <a:pt x="4928861" y="1879599"/>
                </a:lnTo>
                <a:lnTo>
                  <a:pt x="4905811" y="1841499"/>
                </a:lnTo>
                <a:lnTo>
                  <a:pt x="4882100" y="1803399"/>
                </a:lnTo>
                <a:lnTo>
                  <a:pt x="4857737" y="1765299"/>
                </a:lnTo>
                <a:lnTo>
                  <a:pt x="4832728" y="1727199"/>
                </a:lnTo>
                <a:lnTo>
                  <a:pt x="4807082" y="1689099"/>
                </a:lnTo>
                <a:lnTo>
                  <a:pt x="4780806" y="1650999"/>
                </a:lnTo>
                <a:lnTo>
                  <a:pt x="4753909" y="1625599"/>
                </a:lnTo>
                <a:lnTo>
                  <a:pt x="4726399" y="1587499"/>
                </a:lnTo>
                <a:lnTo>
                  <a:pt x="4698283" y="1549399"/>
                </a:lnTo>
                <a:lnTo>
                  <a:pt x="4669570" y="1511299"/>
                </a:lnTo>
                <a:lnTo>
                  <a:pt x="4640266" y="1485899"/>
                </a:lnTo>
                <a:lnTo>
                  <a:pt x="4610381" y="1447799"/>
                </a:lnTo>
                <a:lnTo>
                  <a:pt x="4579921" y="1409699"/>
                </a:lnTo>
                <a:lnTo>
                  <a:pt x="4548896" y="1384299"/>
                </a:lnTo>
                <a:lnTo>
                  <a:pt x="4517312" y="1346199"/>
                </a:lnTo>
                <a:lnTo>
                  <a:pt x="4485178" y="1320799"/>
                </a:lnTo>
                <a:lnTo>
                  <a:pt x="4452501" y="1295399"/>
                </a:lnTo>
                <a:lnTo>
                  <a:pt x="4419290" y="1257299"/>
                </a:lnTo>
                <a:lnTo>
                  <a:pt x="4385553" y="1231899"/>
                </a:lnTo>
                <a:lnTo>
                  <a:pt x="4351296" y="1206499"/>
                </a:lnTo>
                <a:lnTo>
                  <a:pt x="4316529" y="1168399"/>
                </a:lnTo>
                <a:lnTo>
                  <a:pt x="4281259" y="1142999"/>
                </a:lnTo>
                <a:lnTo>
                  <a:pt x="4209242" y="1092199"/>
                </a:lnTo>
                <a:lnTo>
                  <a:pt x="4135307" y="1041399"/>
                </a:lnTo>
                <a:lnTo>
                  <a:pt x="4059519" y="990599"/>
                </a:lnTo>
                <a:lnTo>
                  <a:pt x="4020950" y="977899"/>
                </a:lnTo>
                <a:lnTo>
                  <a:pt x="3981940" y="952499"/>
                </a:lnTo>
                <a:lnTo>
                  <a:pt x="3902634" y="901699"/>
                </a:lnTo>
                <a:lnTo>
                  <a:pt x="3862353" y="888999"/>
                </a:lnTo>
                <a:lnTo>
                  <a:pt x="3821664" y="863599"/>
                </a:lnTo>
                <a:lnTo>
                  <a:pt x="3780575" y="850899"/>
                </a:lnTo>
                <a:lnTo>
                  <a:pt x="3739093" y="825499"/>
                </a:lnTo>
                <a:lnTo>
                  <a:pt x="3654984" y="800099"/>
                </a:lnTo>
                <a:lnTo>
                  <a:pt x="3612373" y="774699"/>
                </a:lnTo>
                <a:lnTo>
                  <a:pt x="3259158" y="673099"/>
                </a:lnTo>
                <a:lnTo>
                  <a:pt x="3213584" y="673099"/>
                </a:lnTo>
                <a:lnTo>
                  <a:pt x="3167720" y="660399"/>
                </a:lnTo>
                <a:lnTo>
                  <a:pt x="3121575" y="660399"/>
                </a:lnTo>
                <a:lnTo>
                  <a:pt x="3075156" y="647699"/>
                </a:lnTo>
                <a:lnTo>
                  <a:pt x="3028471" y="647699"/>
                </a:lnTo>
                <a:lnTo>
                  <a:pt x="2981528" y="634999"/>
                </a:lnTo>
                <a:lnTo>
                  <a:pt x="2886899" y="634999"/>
                </a:lnTo>
                <a:lnTo>
                  <a:pt x="2839229" y="622299"/>
                </a:lnTo>
                <a:lnTo>
                  <a:pt x="4641008" y="622299"/>
                </a:lnTo>
                <a:lnTo>
                  <a:pt x="4676850" y="647699"/>
                </a:lnTo>
                <a:lnTo>
                  <a:pt x="4712288" y="685799"/>
                </a:lnTo>
                <a:lnTo>
                  <a:pt x="4781934" y="736599"/>
                </a:lnTo>
                <a:lnTo>
                  <a:pt x="4816132" y="761999"/>
                </a:lnTo>
                <a:lnTo>
                  <a:pt x="4849907" y="800099"/>
                </a:lnTo>
                <a:lnTo>
                  <a:pt x="4883252" y="825499"/>
                </a:lnTo>
                <a:lnTo>
                  <a:pt x="4916163" y="863599"/>
                </a:lnTo>
                <a:lnTo>
                  <a:pt x="4948635" y="888999"/>
                </a:lnTo>
                <a:lnTo>
                  <a:pt x="4980662" y="914399"/>
                </a:lnTo>
                <a:lnTo>
                  <a:pt x="5012240" y="952499"/>
                </a:lnTo>
                <a:lnTo>
                  <a:pt x="5043363" y="990599"/>
                </a:lnTo>
                <a:lnTo>
                  <a:pt x="5074026" y="1015999"/>
                </a:lnTo>
                <a:lnTo>
                  <a:pt x="5104224" y="1054099"/>
                </a:lnTo>
                <a:lnTo>
                  <a:pt x="5133951" y="1079499"/>
                </a:lnTo>
                <a:lnTo>
                  <a:pt x="5163204" y="1117599"/>
                </a:lnTo>
                <a:lnTo>
                  <a:pt x="5191976" y="1155699"/>
                </a:lnTo>
                <a:lnTo>
                  <a:pt x="5220262" y="1193799"/>
                </a:lnTo>
                <a:lnTo>
                  <a:pt x="5248057" y="1219199"/>
                </a:lnTo>
                <a:lnTo>
                  <a:pt x="5275356" y="1257299"/>
                </a:lnTo>
                <a:lnTo>
                  <a:pt x="5302154" y="1295399"/>
                </a:lnTo>
                <a:lnTo>
                  <a:pt x="5328445" y="1333499"/>
                </a:lnTo>
                <a:lnTo>
                  <a:pt x="5354225" y="1371599"/>
                </a:lnTo>
                <a:lnTo>
                  <a:pt x="5379489" y="1409699"/>
                </a:lnTo>
                <a:lnTo>
                  <a:pt x="5404230" y="1447799"/>
                </a:lnTo>
                <a:lnTo>
                  <a:pt x="5428445" y="1485899"/>
                </a:lnTo>
                <a:lnTo>
                  <a:pt x="5452127" y="1523999"/>
                </a:lnTo>
                <a:lnTo>
                  <a:pt x="5475272" y="1562099"/>
                </a:lnTo>
                <a:lnTo>
                  <a:pt x="5497874" y="1600199"/>
                </a:lnTo>
                <a:lnTo>
                  <a:pt x="5519929" y="1638299"/>
                </a:lnTo>
                <a:lnTo>
                  <a:pt x="5541431" y="1676399"/>
                </a:lnTo>
                <a:lnTo>
                  <a:pt x="5562375" y="1714499"/>
                </a:lnTo>
                <a:lnTo>
                  <a:pt x="5582756" y="1765299"/>
                </a:lnTo>
                <a:lnTo>
                  <a:pt x="5602568" y="1803399"/>
                </a:lnTo>
                <a:lnTo>
                  <a:pt x="5621807" y="1841499"/>
                </a:lnTo>
                <a:lnTo>
                  <a:pt x="5640468" y="1879599"/>
                </a:lnTo>
                <a:lnTo>
                  <a:pt x="5658544" y="1930399"/>
                </a:lnTo>
                <a:lnTo>
                  <a:pt x="5676032" y="1968499"/>
                </a:lnTo>
                <a:lnTo>
                  <a:pt x="5692925" y="2006599"/>
                </a:lnTo>
                <a:lnTo>
                  <a:pt x="5709220" y="2057399"/>
                </a:lnTo>
                <a:lnTo>
                  <a:pt x="5724910" y="2095499"/>
                </a:lnTo>
                <a:lnTo>
                  <a:pt x="5739990" y="2133599"/>
                </a:lnTo>
                <a:lnTo>
                  <a:pt x="5754455" y="2184399"/>
                </a:lnTo>
                <a:lnTo>
                  <a:pt x="5768301" y="2222499"/>
                </a:lnTo>
                <a:lnTo>
                  <a:pt x="5781521" y="2273299"/>
                </a:lnTo>
                <a:lnTo>
                  <a:pt x="5794112" y="2311399"/>
                </a:lnTo>
                <a:lnTo>
                  <a:pt x="5806066" y="2362199"/>
                </a:lnTo>
                <a:lnTo>
                  <a:pt x="5817381" y="2400299"/>
                </a:lnTo>
                <a:lnTo>
                  <a:pt x="5828049" y="2451099"/>
                </a:lnTo>
                <a:lnTo>
                  <a:pt x="5838067" y="2501899"/>
                </a:lnTo>
                <a:lnTo>
                  <a:pt x="5847428" y="2539999"/>
                </a:lnTo>
                <a:lnTo>
                  <a:pt x="5856129" y="2590799"/>
                </a:lnTo>
                <a:lnTo>
                  <a:pt x="5864163" y="2628899"/>
                </a:lnTo>
                <a:lnTo>
                  <a:pt x="5871525" y="2679699"/>
                </a:lnTo>
                <a:lnTo>
                  <a:pt x="5878211" y="2730499"/>
                </a:lnTo>
                <a:lnTo>
                  <a:pt x="5884215" y="2781299"/>
                </a:lnTo>
                <a:lnTo>
                  <a:pt x="5889532" y="2819399"/>
                </a:lnTo>
                <a:lnTo>
                  <a:pt x="5894157" y="2870199"/>
                </a:lnTo>
                <a:lnTo>
                  <a:pt x="5898084" y="29209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36000" y="7733363"/>
            <a:ext cx="2070100" cy="348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b="1" spc="75" dirty="0">
                <a:solidFill>
                  <a:srgbClr val="0E094E"/>
                </a:solidFill>
                <a:latin typeface="Trebuchet MS"/>
                <a:cs typeface="Trebuchet MS"/>
              </a:rPr>
              <a:t>Grow</a:t>
            </a:r>
            <a:r>
              <a:rPr sz="2100" b="1" spc="-120" dirty="0">
                <a:solidFill>
                  <a:srgbClr val="0E094E"/>
                </a:solidFill>
                <a:latin typeface="Trebuchet MS"/>
                <a:cs typeface="Trebuchet MS"/>
              </a:rPr>
              <a:t> </a:t>
            </a:r>
            <a:r>
              <a:rPr sz="2100" b="1" spc="50" dirty="0">
                <a:solidFill>
                  <a:srgbClr val="0E094E"/>
                </a:solidFill>
                <a:latin typeface="Trebuchet MS"/>
                <a:cs typeface="Trebuchet MS"/>
              </a:rPr>
              <a:t>Reporting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67412" y="532091"/>
            <a:ext cx="6975475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100" spc="375" dirty="0">
                <a:solidFill>
                  <a:srgbClr val="FFFFFF"/>
                </a:solidFill>
              </a:rPr>
              <a:t>INTRODUCTION</a:t>
            </a:r>
            <a:endParaRPr sz="7100"/>
          </a:p>
        </p:txBody>
      </p:sp>
      <p:sp>
        <p:nvSpPr>
          <p:cNvPr id="13" name="object 13"/>
          <p:cNvSpPr txBox="1"/>
          <p:nvPr/>
        </p:nvSpPr>
        <p:spPr>
          <a:xfrm>
            <a:off x="1106491" y="2145377"/>
            <a:ext cx="10458450" cy="752013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431800" marR="68580" indent="-356235" algn="just">
              <a:lnSpc>
                <a:spcPct val="102099"/>
              </a:lnSpc>
              <a:spcBef>
                <a:spcPts val="20"/>
              </a:spcBef>
              <a:buFont typeface="Trebuchet MS"/>
              <a:buAutoNum type="arabicPeriod"/>
              <a:tabLst>
                <a:tab pos="432434" algn="l"/>
              </a:tabLst>
            </a:pPr>
            <a:r>
              <a:rPr lang="en-US" sz="3200" b="1" dirty="0">
                <a:solidFill>
                  <a:schemeClr val="bg1"/>
                </a:solidFill>
              </a:rPr>
              <a:t>Purpose</a:t>
            </a:r>
            <a:r>
              <a:rPr lang="en-US" sz="3200" dirty="0">
                <a:solidFill>
                  <a:schemeClr val="bg1"/>
                </a:solidFill>
              </a:rPr>
              <a:t>: The freelance job application serves as a platform for connecting freelancers with potential projects, facilitating job postings, communication, and collaboration.</a:t>
            </a:r>
          </a:p>
          <a:p>
            <a:pPr marL="431800" marR="68580" indent="-356235" algn="just">
              <a:lnSpc>
                <a:spcPct val="102099"/>
              </a:lnSpc>
              <a:spcBef>
                <a:spcPts val="20"/>
              </a:spcBef>
              <a:buFont typeface="Trebuchet MS"/>
              <a:buAutoNum type="arabicPeriod"/>
              <a:tabLst>
                <a:tab pos="432434" algn="l"/>
              </a:tabLst>
            </a:pPr>
            <a:r>
              <a:rPr lang="en-US" sz="3200" b="1" dirty="0">
                <a:solidFill>
                  <a:schemeClr val="bg1"/>
                </a:solidFill>
              </a:rPr>
              <a:t>Shift in Work Culture</a:t>
            </a:r>
            <a:r>
              <a:rPr lang="en-US" sz="3200" dirty="0">
                <a:solidFill>
                  <a:schemeClr val="bg1"/>
                </a:solidFill>
              </a:rPr>
              <a:t>: The global workforce is increasingly embracing freelancing as a viable career option, driving the need for efficient platforms to connect freelancers with employers.</a:t>
            </a:r>
          </a:p>
          <a:p>
            <a:pPr marL="431800" marR="68580" indent="-356235" algn="just">
              <a:lnSpc>
                <a:spcPct val="102099"/>
              </a:lnSpc>
              <a:spcBef>
                <a:spcPts val="20"/>
              </a:spcBef>
              <a:buFont typeface="Trebuchet MS"/>
              <a:buAutoNum type="arabicPeriod"/>
              <a:tabLst>
                <a:tab pos="432434" algn="l"/>
              </a:tabLst>
            </a:pPr>
            <a:r>
              <a:rPr lang="en-US" sz="3200" b="1" dirty="0">
                <a:solidFill>
                  <a:schemeClr val="bg1"/>
                </a:solidFill>
              </a:rPr>
              <a:t>Global Connectivity</a:t>
            </a:r>
            <a:r>
              <a:rPr lang="en-US" sz="3200" dirty="0">
                <a:solidFill>
                  <a:schemeClr val="bg1"/>
                </a:solidFill>
              </a:rPr>
              <a:t>: With the rise of digital platforms, freelance job applications facilitate connections between talent and businesses worldwide, transcending geographical barriers.</a:t>
            </a:r>
          </a:p>
          <a:p>
            <a:pPr marL="431800" marR="68580" indent="-356235" algn="just">
              <a:lnSpc>
                <a:spcPct val="102099"/>
              </a:lnSpc>
              <a:spcBef>
                <a:spcPts val="20"/>
              </a:spcBef>
              <a:buFont typeface="Trebuchet MS"/>
              <a:buAutoNum type="arabicPeriod"/>
              <a:tabLst>
                <a:tab pos="432434" algn="l"/>
              </a:tabLst>
            </a:pPr>
            <a:r>
              <a:rPr lang="en-US" sz="3200" b="1" dirty="0">
                <a:solidFill>
                  <a:schemeClr val="bg1"/>
                </a:solidFill>
              </a:rPr>
              <a:t>Adaptation to Changing Needs</a:t>
            </a:r>
            <a:r>
              <a:rPr lang="en-US" sz="3200" dirty="0">
                <a:solidFill>
                  <a:schemeClr val="bg1"/>
                </a:solidFill>
              </a:rPr>
              <a:t>: As traditional employment models evolve, freelance job applications offer a dynamic solution that aligns with the changing needs of both workers and employers.</a:t>
            </a:r>
          </a:p>
        </p:txBody>
      </p:sp>
      <p:sp>
        <p:nvSpPr>
          <p:cNvPr id="14" name="object 14"/>
          <p:cNvSpPr/>
          <p:nvPr/>
        </p:nvSpPr>
        <p:spPr>
          <a:xfrm>
            <a:off x="5723180" y="0"/>
            <a:ext cx="5596890" cy="1676400"/>
          </a:xfrm>
          <a:custGeom>
            <a:avLst/>
            <a:gdLst/>
            <a:ahLst/>
            <a:cxnLst/>
            <a:rect l="l" t="t" r="r" b="b"/>
            <a:pathLst>
              <a:path w="5596890" h="1676400">
                <a:moveTo>
                  <a:pt x="3413289" y="1625599"/>
                </a:moveTo>
                <a:lnTo>
                  <a:pt x="2183480" y="1625599"/>
                </a:lnTo>
                <a:lnTo>
                  <a:pt x="1694135" y="1485899"/>
                </a:lnTo>
                <a:lnTo>
                  <a:pt x="1651315" y="1460499"/>
                </a:lnTo>
                <a:lnTo>
                  <a:pt x="1566579" y="1435099"/>
                </a:lnTo>
                <a:lnTo>
                  <a:pt x="1524673" y="1409699"/>
                </a:lnTo>
                <a:lnTo>
                  <a:pt x="1483084" y="1396999"/>
                </a:lnTo>
                <a:lnTo>
                  <a:pt x="1441814" y="1371599"/>
                </a:lnTo>
                <a:lnTo>
                  <a:pt x="1400871" y="1358899"/>
                </a:lnTo>
                <a:lnTo>
                  <a:pt x="1319981" y="1308099"/>
                </a:lnTo>
                <a:lnTo>
                  <a:pt x="1280046" y="1295399"/>
                </a:lnTo>
                <a:lnTo>
                  <a:pt x="1162339" y="1219199"/>
                </a:lnTo>
                <a:lnTo>
                  <a:pt x="1123820" y="1206499"/>
                </a:lnTo>
                <a:lnTo>
                  <a:pt x="1010485" y="1130299"/>
                </a:lnTo>
                <a:lnTo>
                  <a:pt x="936833" y="1079499"/>
                </a:lnTo>
                <a:lnTo>
                  <a:pt x="900594" y="1041399"/>
                </a:lnTo>
                <a:lnTo>
                  <a:pt x="829314" y="990599"/>
                </a:lnTo>
                <a:lnTo>
                  <a:pt x="759667" y="939799"/>
                </a:lnTo>
                <a:lnTo>
                  <a:pt x="725469" y="901699"/>
                </a:lnTo>
                <a:lnTo>
                  <a:pt x="658350" y="850899"/>
                </a:lnTo>
                <a:lnTo>
                  <a:pt x="625439" y="812799"/>
                </a:lnTo>
                <a:lnTo>
                  <a:pt x="592967" y="787399"/>
                </a:lnTo>
                <a:lnTo>
                  <a:pt x="560940" y="749299"/>
                </a:lnTo>
                <a:lnTo>
                  <a:pt x="529362" y="723899"/>
                </a:lnTo>
                <a:lnTo>
                  <a:pt x="498239" y="685799"/>
                </a:lnTo>
                <a:lnTo>
                  <a:pt x="467576" y="660399"/>
                </a:lnTo>
                <a:lnTo>
                  <a:pt x="437378" y="622299"/>
                </a:lnTo>
                <a:lnTo>
                  <a:pt x="407650" y="584199"/>
                </a:lnTo>
                <a:lnTo>
                  <a:pt x="378398" y="558799"/>
                </a:lnTo>
                <a:lnTo>
                  <a:pt x="349626" y="520699"/>
                </a:lnTo>
                <a:lnTo>
                  <a:pt x="321340" y="482599"/>
                </a:lnTo>
                <a:lnTo>
                  <a:pt x="293545" y="444499"/>
                </a:lnTo>
                <a:lnTo>
                  <a:pt x="266246" y="419099"/>
                </a:lnTo>
                <a:lnTo>
                  <a:pt x="239448" y="380999"/>
                </a:lnTo>
                <a:lnTo>
                  <a:pt x="213156" y="342899"/>
                </a:lnTo>
                <a:lnTo>
                  <a:pt x="187376" y="304799"/>
                </a:lnTo>
                <a:lnTo>
                  <a:pt x="162113" y="266699"/>
                </a:lnTo>
                <a:lnTo>
                  <a:pt x="137372" y="228599"/>
                </a:lnTo>
                <a:lnTo>
                  <a:pt x="113157" y="190499"/>
                </a:lnTo>
                <a:lnTo>
                  <a:pt x="89475" y="152399"/>
                </a:lnTo>
                <a:lnTo>
                  <a:pt x="66330" y="114299"/>
                </a:lnTo>
                <a:lnTo>
                  <a:pt x="43728" y="76199"/>
                </a:lnTo>
                <a:lnTo>
                  <a:pt x="21673" y="38099"/>
                </a:lnTo>
                <a:lnTo>
                  <a:pt x="0" y="0"/>
                </a:lnTo>
                <a:lnTo>
                  <a:pt x="743253" y="0"/>
                </a:lnTo>
                <a:lnTo>
                  <a:pt x="760796" y="12699"/>
                </a:lnTo>
                <a:lnTo>
                  <a:pt x="787692" y="50799"/>
                </a:lnTo>
                <a:lnTo>
                  <a:pt x="815203" y="88899"/>
                </a:lnTo>
                <a:lnTo>
                  <a:pt x="843319" y="126999"/>
                </a:lnTo>
                <a:lnTo>
                  <a:pt x="872032" y="152399"/>
                </a:lnTo>
                <a:lnTo>
                  <a:pt x="901336" y="190499"/>
                </a:lnTo>
                <a:lnTo>
                  <a:pt x="931221" y="228599"/>
                </a:lnTo>
                <a:lnTo>
                  <a:pt x="961681" y="253999"/>
                </a:lnTo>
                <a:lnTo>
                  <a:pt x="992706" y="292099"/>
                </a:lnTo>
                <a:lnTo>
                  <a:pt x="1024290" y="317499"/>
                </a:lnTo>
                <a:lnTo>
                  <a:pt x="1056424" y="355599"/>
                </a:lnTo>
                <a:lnTo>
                  <a:pt x="1089101" y="380999"/>
                </a:lnTo>
                <a:lnTo>
                  <a:pt x="1122312" y="406399"/>
                </a:lnTo>
                <a:lnTo>
                  <a:pt x="1156049" y="444499"/>
                </a:lnTo>
                <a:lnTo>
                  <a:pt x="1190306" y="469899"/>
                </a:lnTo>
                <a:lnTo>
                  <a:pt x="1225073" y="495299"/>
                </a:lnTo>
                <a:lnTo>
                  <a:pt x="1260343" y="520699"/>
                </a:lnTo>
                <a:lnTo>
                  <a:pt x="1296108" y="558799"/>
                </a:lnTo>
                <a:lnTo>
                  <a:pt x="1369092" y="609599"/>
                </a:lnTo>
                <a:lnTo>
                  <a:pt x="1443961" y="660399"/>
                </a:lnTo>
                <a:lnTo>
                  <a:pt x="1482083" y="673099"/>
                </a:lnTo>
                <a:lnTo>
                  <a:pt x="1559662" y="723899"/>
                </a:lnTo>
                <a:lnTo>
                  <a:pt x="1599103" y="749299"/>
                </a:lnTo>
                <a:lnTo>
                  <a:pt x="1638968" y="761999"/>
                </a:lnTo>
                <a:lnTo>
                  <a:pt x="1679249" y="787399"/>
                </a:lnTo>
                <a:lnTo>
                  <a:pt x="1719938" y="800099"/>
                </a:lnTo>
                <a:lnTo>
                  <a:pt x="1761027" y="825499"/>
                </a:lnTo>
                <a:lnTo>
                  <a:pt x="1802509" y="838199"/>
                </a:lnTo>
                <a:lnTo>
                  <a:pt x="1844375" y="863599"/>
                </a:lnTo>
                <a:lnTo>
                  <a:pt x="1929229" y="888999"/>
                </a:lnTo>
                <a:lnTo>
                  <a:pt x="1972202" y="914399"/>
                </a:lnTo>
                <a:lnTo>
                  <a:pt x="2237168" y="990599"/>
                </a:lnTo>
                <a:lnTo>
                  <a:pt x="2282444" y="990599"/>
                </a:lnTo>
                <a:lnTo>
                  <a:pt x="2373881" y="1015999"/>
                </a:lnTo>
                <a:lnTo>
                  <a:pt x="2420027" y="1015999"/>
                </a:lnTo>
                <a:lnTo>
                  <a:pt x="2466446" y="1028699"/>
                </a:lnTo>
                <a:lnTo>
                  <a:pt x="2513131" y="1028699"/>
                </a:lnTo>
                <a:lnTo>
                  <a:pt x="2560074" y="1041399"/>
                </a:lnTo>
                <a:lnTo>
                  <a:pt x="4696175" y="1041399"/>
                </a:lnTo>
                <a:lnTo>
                  <a:pt x="4659935" y="1079499"/>
                </a:lnTo>
                <a:lnTo>
                  <a:pt x="4586283" y="1130299"/>
                </a:lnTo>
                <a:lnTo>
                  <a:pt x="4472949" y="1206499"/>
                </a:lnTo>
                <a:lnTo>
                  <a:pt x="4434430" y="1219199"/>
                </a:lnTo>
                <a:lnTo>
                  <a:pt x="4316722" y="1295399"/>
                </a:lnTo>
                <a:lnTo>
                  <a:pt x="4276787" y="1308099"/>
                </a:lnTo>
                <a:lnTo>
                  <a:pt x="4195898" y="1358899"/>
                </a:lnTo>
                <a:lnTo>
                  <a:pt x="4154954" y="1371599"/>
                </a:lnTo>
                <a:lnTo>
                  <a:pt x="4113685" y="1396999"/>
                </a:lnTo>
                <a:lnTo>
                  <a:pt x="4072095" y="1409699"/>
                </a:lnTo>
                <a:lnTo>
                  <a:pt x="4030190" y="1435099"/>
                </a:lnTo>
                <a:lnTo>
                  <a:pt x="3945454" y="1460499"/>
                </a:lnTo>
                <a:lnTo>
                  <a:pt x="3902633" y="1485899"/>
                </a:lnTo>
                <a:lnTo>
                  <a:pt x="3413289" y="1625599"/>
                </a:lnTo>
                <a:close/>
              </a:path>
              <a:path w="5596890" h="1676400">
                <a:moveTo>
                  <a:pt x="4696175" y="1041399"/>
                </a:moveTo>
                <a:lnTo>
                  <a:pt x="3036694" y="1041399"/>
                </a:lnTo>
                <a:lnTo>
                  <a:pt x="3083638" y="1028699"/>
                </a:lnTo>
                <a:lnTo>
                  <a:pt x="3130323" y="1028699"/>
                </a:lnTo>
                <a:lnTo>
                  <a:pt x="3176742" y="1015999"/>
                </a:lnTo>
                <a:lnTo>
                  <a:pt x="3222887" y="1015999"/>
                </a:lnTo>
                <a:lnTo>
                  <a:pt x="3314324" y="990599"/>
                </a:lnTo>
                <a:lnTo>
                  <a:pt x="3359600" y="990599"/>
                </a:lnTo>
                <a:lnTo>
                  <a:pt x="3624567" y="914399"/>
                </a:lnTo>
                <a:lnTo>
                  <a:pt x="3667539" y="888999"/>
                </a:lnTo>
                <a:lnTo>
                  <a:pt x="3752393" y="863599"/>
                </a:lnTo>
                <a:lnTo>
                  <a:pt x="3794259" y="838199"/>
                </a:lnTo>
                <a:lnTo>
                  <a:pt x="3835741" y="825499"/>
                </a:lnTo>
                <a:lnTo>
                  <a:pt x="3876831" y="800099"/>
                </a:lnTo>
                <a:lnTo>
                  <a:pt x="3917520" y="787399"/>
                </a:lnTo>
                <a:lnTo>
                  <a:pt x="3957801" y="761999"/>
                </a:lnTo>
                <a:lnTo>
                  <a:pt x="3997666" y="749299"/>
                </a:lnTo>
                <a:lnTo>
                  <a:pt x="4037107" y="723899"/>
                </a:lnTo>
                <a:lnTo>
                  <a:pt x="4114685" y="673099"/>
                </a:lnTo>
                <a:lnTo>
                  <a:pt x="4152807" y="660399"/>
                </a:lnTo>
                <a:lnTo>
                  <a:pt x="4227676" y="609599"/>
                </a:lnTo>
                <a:lnTo>
                  <a:pt x="4300660" y="558799"/>
                </a:lnTo>
                <a:lnTo>
                  <a:pt x="4336425" y="520699"/>
                </a:lnTo>
                <a:lnTo>
                  <a:pt x="4371696" y="495299"/>
                </a:lnTo>
                <a:lnTo>
                  <a:pt x="4406463" y="469899"/>
                </a:lnTo>
                <a:lnTo>
                  <a:pt x="4440719" y="444499"/>
                </a:lnTo>
                <a:lnTo>
                  <a:pt x="4474457" y="406399"/>
                </a:lnTo>
                <a:lnTo>
                  <a:pt x="4507668" y="380999"/>
                </a:lnTo>
                <a:lnTo>
                  <a:pt x="4540344" y="355599"/>
                </a:lnTo>
                <a:lnTo>
                  <a:pt x="4572478" y="317499"/>
                </a:lnTo>
                <a:lnTo>
                  <a:pt x="4604062" y="292099"/>
                </a:lnTo>
                <a:lnTo>
                  <a:pt x="4635088" y="253999"/>
                </a:lnTo>
                <a:lnTo>
                  <a:pt x="4665547" y="228599"/>
                </a:lnTo>
                <a:lnTo>
                  <a:pt x="4695432" y="190499"/>
                </a:lnTo>
                <a:lnTo>
                  <a:pt x="4724736" y="152399"/>
                </a:lnTo>
                <a:lnTo>
                  <a:pt x="4753450" y="126999"/>
                </a:lnTo>
                <a:lnTo>
                  <a:pt x="4781566" y="88899"/>
                </a:lnTo>
                <a:lnTo>
                  <a:pt x="4809076" y="50799"/>
                </a:lnTo>
                <a:lnTo>
                  <a:pt x="4835973" y="12699"/>
                </a:lnTo>
                <a:lnTo>
                  <a:pt x="4853515" y="0"/>
                </a:lnTo>
                <a:lnTo>
                  <a:pt x="5596769" y="0"/>
                </a:lnTo>
                <a:lnTo>
                  <a:pt x="5575095" y="38099"/>
                </a:lnTo>
                <a:lnTo>
                  <a:pt x="5553041" y="76199"/>
                </a:lnTo>
                <a:lnTo>
                  <a:pt x="5530438" y="114299"/>
                </a:lnTo>
                <a:lnTo>
                  <a:pt x="5507293" y="152399"/>
                </a:lnTo>
                <a:lnTo>
                  <a:pt x="5483611" y="190499"/>
                </a:lnTo>
                <a:lnTo>
                  <a:pt x="5459397" y="228599"/>
                </a:lnTo>
                <a:lnTo>
                  <a:pt x="5434655" y="266699"/>
                </a:lnTo>
                <a:lnTo>
                  <a:pt x="5409392" y="304799"/>
                </a:lnTo>
                <a:lnTo>
                  <a:pt x="5383612" y="342899"/>
                </a:lnTo>
                <a:lnTo>
                  <a:pt x="5357320" y="380999"/>
                </a:lnTo>
                <a:lnTo>
                  <a:pt x="5330522" y="419099"/>
                </a:lnTo>
                <a:lnTo>
                  <a:pt x="5303223" y="444499"/>
                </a:lnTo>
                <a:lnTo>
                  <a:pt x="5275428" y="482599"/>
                </a:lnTo>
                <a:lnTo>
                  <a:pt x="5247142" y="520699"/>
                </a:lnTo>
                <a:lnTo>
                  <a:pt x="5218370" y="558799"/>
                </a:lnTo>
                <a:lnTo>
                  <a:pt x="5189118" y="584199"/>
                </a:lnTo>
                <a:lnTo>
                  <a:pt x="5159390" y="622299"/>
                </a:lnTo>
                <a:lnTo>
                  <a:pt x="5129192" y="660399"/>
                </a:lnTo>
                <a:lnTo>
                  <a:pt x="5098529" y="685799"/>
                </a:lnTo>
                <a:lnTo>
                  <a:pt x="5067406" y="723899"/>
                </a:lnTo>
                <a:lnTo>
                  <a:pt x="5035828" y="749299"/>
                </a:lnTo>
                <a:lnTo>
                  <a:pt x="5003801" y="787399"/>
                </a:lnTo>
                <a:lnTo>
                  <a:pt x="4971329" y="812799"/>
                </a:lnTo>
                <a:lnTo>
                  <a:pt x="4938418" y="850899"/>
                </a:lnTo>
                <a:lnTo>
                  <a:pt x="4871299" y="901699"/>
                </a:lnTo>
                <a:lnTo>
                  <a:pt x="4837101" y="939799"/>
                </a:lnTo>
                <a:lnTo>
                  <a:pt x="4767454" y="990599"/>
                </a:lnTo>
                <a:lnTo>
                  <a:pt x="4696175" y="1041399"/>
                </a:lnTo>
                <a:close/>
              </a:path>
              <a:path w="5596890" h="1676400">
                <a:moveTo>
                  <a:pt x="3321022" y="1638299"/>
                </a:moveTo>
                <a:lnTo>
                  <a:pt x="2275746" y="1638299"/>
                </a:lnTo>
                <a:lnTo>
                  <a:pt x="2229496" y="1625599"/>
                </a:lnTo>
                <a:lnTo>
                  <a:pt x="3367272" y="1625599"/>
                </a:lnTo>
                <a:lnTo>
                  <a:pt x="3321022" y="1638299"/>
                </a:lnTo>
                <a:close/>
              </a:path>
              <a:path w="5596890" h="1676400">
                <a:moveTo>
                  <a:pt x="3227845" y="1650999"/>
                </a:moveTo>
                <a:lnTo>
                  <a:pt x="2368924" y="1650999"/>
                </a:lnTo>
                <a:lnTo>
                  <a:pt x="2322224" y="1638299"/>
                </a:lnTo>
                <a:lnTo>
                  <a:pt x="3274545" y="1638299"/>
                </a:lnTo>
                <a:lnTo>
                  <a:pt x="3227845" y="1650999"/>
                </a:lnTo>
                <a:close/>
              </a:path>
              <a:path w="5596890" h="1676400">
                <a:moveTo>
                  <a:pt x="3133798" y="1663699"/>
                </a:moveTo>
                <a:lnTo>
                  <a:pt x="2462970" y="1663699"/>
                </a:lnTo>
                <a:lnTo>
                  <a:pt x="2415841" y="1650999"/>
                </a:lnTo>
                <a:lnTo>
                  <a:pt x="3180927" y="1650999"/>
                </a:lnTo>
                <a:lnTo>
                  <a:pt x="3133798" y="1663699"/>
                </a:lnTo>
                <a:close/>
              </a:path>
              <a:path w="5596890" h="1676400">
                <a:moveTo>
                  <a:pt x="3038923" y="1676399"/>
                </a:moveTo>
                <a:lnTo>
                  <a:pt x="2557845" y="1676399"/>
                </a:lnTo>
                <a:lnTo>
                  <a:pt x="2510307" y="1663699"/>
                </a:lnTo>
                <a:lnTo>
                  <a:pt x="3086461" y="1663699"/>
                </a:lnTo>
                <a:lnTo>
                  <a:pt x="3038923" y="16763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01479" y="1685823"/>
            <a:ext cx="5254674" cy="7781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1229" y="1693378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89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823" y="796838"/>
            <a:ext cx="438150" cy="542290"/>
            <a:chOff x="1028823" y="796838"/>
            <a:chExt cx="438150" cy="542290"/>
          </a:xfrm>
        </p:grpSpPr>
        <p:sp>
          <p:nvSpPr>
            <p:cNvPr id="4" name="object 4"/>
            <p:cNvSpPr/>
            <p:nvPr/>
          </p:nvSpPr>
          <p:spPr>
            <a:xfrm>
              <a:off x="1028814" y="796848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90">
                  <a:moveTo>
                    <a:pt x="438099" y="249008"/>
                  </a:moveTo>
                  <a:lnTo>
                    <a:pt x="268706" y="249008"/>
                  </a:lnTo>
                  <a:lnTo>
                    <a:pt x="123825" y="393573"/>
                  </a:lnTo>
                  <a:lnTo>
                    <a:pt x="207886" y="478713"/>
                  </a:lnTo>
                  <a:lnTo>
                    <a:pt x="438099" y="249008"/>
                  </a:lnTo>
                  <a:close/>
                </a:path>
                <a:path w="438150" h="478790">
                  <a:moveTo>
                    <a:pt x="438099" y="0"/>
                  </a:moveTo>
                  <a:lnTo>
                    <a:pt x="270598" y="0"/>
                  </a:lnTo>
                  <a:lnTo>
                    <a:pt x="0" y="270014"/>
                  </a:lnTo>
                  <a:lnTo>
                    <a:pt x="83756" y="353593"/>
                  </a:lnTo>
                  <a:lnTo>
                    <a:pt x="438099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704" y="1107771"/>
              <a:ext cx="315217" cy="2312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708" y="1199188"/>
              <a:ext cx="76526" cy="76363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4794821" y="11"/>
            <a:ext cx="12619990" cy="10287000"/>
          </a:xfrm>
          <a:custGeom>
            <a:avLst/>
            <a:gdLst/>
            <a:ahLst/>
            <a:cxnLst/>
            <a:rect l="l" t="t" r="r" b="b"/>
            <a:pathLst>
              <a:path w="12619990" h="10287000">
                <a:moveTo>
                  <a:pt x="5144960" y="10286987"/>
                </a:moveTo>
                <a:lnTo>
                  <a:pt x="5116195" y="10227031"/>
                </a:lnTo>
                <a:lnTo>
                  <a:pt x="5095710" y="10186543"/>
                </a:lnTo>
                <a:lnTo>
                  <a:pt x="5074602" y="10146436"/>
                </a:lnTo>
                <a:lnTo>
                  <a:pt x="5052873" y="10106711"/>
                </a:lnTo>
                <a:lnTo>
                  <a:pt x="5030533" y="10067379"/>
                </a:lnTo>
                <a:lnTo>
                  <a:pt x="5007597" y="10028441"/>
                </a:lnTo>
                <a:lnTo>
                  <a:pt x="4984051" y="9989896"/>
                </a:lnTo>
                <a:lnTo>
                  <a:pt x="4959921" y="9951771"/>
                </a:lnTo>
                <a:lnTo>
                  <a:pt x="4935194" y="9914052"/>
                </a:lnTo>
                <a:lnTo>
                  <a:pt x="4909896" y="9876752"/>
                </a:lnTo>
                <a:lnTo>
                  <a:pt x="4884013" y="9839871"/>
                </a:lnTo>
                <a:lnTo>
                  <a:pt x="4857572" y="9803435"/>
                </a:lnTo>
                <a:lnTo>
                  <a:pt x="4830572" y="9767443"/>
                </a:lnTo>
                <a:lnTo>
                  <a:pt x="4803013" y="9731883"/>
                </a:lnTo>
                <a:lnTo>
                  <a:pt x="4774920" y="9696780"/>
                </a:lnTo>
                <a:lnTo>
                  <a:pt x="4746269" y="9662135"/>
                </a:lnTo>
                <a:lnTo>
                  <a:pt x="4717085" y="9627959"/>
                </a:lnTo>
                <a:lnTo>
                  <a:pt x="4687379" y="9594240"/>
                </a:lnTo>
                <a:lnTo>
                  <a:pt x="4657141" y="9561017"/>
                </a:lnTo>
                <a:lnTo>
                  <a:pt x="4626394" y="9528264"/>
                </a:lnTo>
                <a:lnTo>
                  <a:pt x="4595139" y="9496006"/>
                </a:lnTo>
                <a:lnTo>
                  <a:pt x="4563376" y="9464256"/>
                </a:lnTo>
                <a:lnTo>
                  <a:pt x="4531131" y="9432988"/>
                </a:lnTo>
                <a:lnTo>
                  <a:pt x="4498378" y="9402242"/>
                </a:lnTo>
                <a:lnTo>
                  <a:pt x="4465142" y="9372016"/>
                </a:lnTo>
                <a:lnTo>
                  <a:pt x="4431436" y="9342310"/>
                </a:lnTo>
                <a:lnTo>
                  <a:pt x="4397260" y="9313126"/>
                </a:lnTo>
                <a:lnTo>
                  <a:pt x="4362615" y="9284475"/>
                </a:lnTo>
                <a:lnTo>
                  <a:pt x="4327512" y="9256370"/>
                </a:lnTo>
                <a:lnTo>
                  <a:pt x="4291952" y="9228823"/>
                </a:lnTo>
                <a:lnTo>
                  <a:pt x="4255960" y="9201810"/>
                </a:lnTo>
                <a:lnTo>
                  <a:pt x="4219511" y="9175369"/>
                </a:lnTo>
                <a:lnTo>
                  <a:pt x="4182643" y="9149499"/>
                </a:lnTo>
                <a:lnTo>
                  <a:pt x="4145343" y="9124201"/>
                </a:lnTo>
                <a:lnTo>
                  <a:pt x="4107624" y="9099474"/>
                </a:lnTo>
                <a:lnTo>
                  <a:pt x="4069486" y="9075344"/>
                </a:lnTo>
                <a:lnTo>
                  <a:pt x="4030954" y="9051798"/>
                </a:lnTo>
                <a:lnTo>
                  <a:pt x="3992016" y="9028849"/>
                </a:lnTo>
                <a:lnTo>
                  <a:pt x="3952671" y="9006510"/>
                </a:lnTo>
                <a:lnTo>
                  <a:pt x="3912946" y="8984793"/>
                </a:lnTo>
                <a:lnTo>
                  <a:pt x="3872852" y="8963685"/>
                </a:lnTo>
                <a:lnTo>
                  <a:pt x="3832364" y="8943200"/>
                </a:lnTo>
                <a:lnTo>
                  <a:pt x="3791521" y="8923337"/>
                </a:lnTo>
                <a:lnTo>
                  <a:pt x="3750310" y="8904122"/>
                </a:lnTo>
                <a:lnTo>
                  <a:pt x="3708743" y="8885555"/>
                </a:lnTo>
                <a:lnTo>
                  <a:pt x="3666820" y="8867635"/>
                </a:lnTo>
                <a:lnTo>
                  <a:pt x="3624554" y="8850363"/>
                </a:lnTo>
                <a:lnTo>
                  <a:pt x="3581958" y="8833764"/>
                </a:lnTo>
                <a:lnTo>
                  <a:pt x="3539032" y="8817826"/>
                </a:lnTo>
                <a:lnTo>
                  <a:pt x="3495776" y="8802573"/>
                </a:lnTo>
                <a:lnTo>
                  <a:pt x="3452203" y="8787994"/>
                </a:lnTo>
                <a:lnTo>
                  <a:pt x="3408324" y="8774112"/>
                </a:lnTo>
                <a:lnTo>
                  <a:pt x="3364141" y="8760917"/>
                </a:lnTo>
                <a:lnTo>
                  <a:pt x="3319653" y="8748420"/>
                </a:lnTo>
                <a:lnTo>
                  <a:pt x="3274872" y="8736635"/>
                </a:lnTo>
                <a:lnTo>
                  <a:pt x="3229813" y="8725573"/>
                </a:lnTo>
                <a:lnTo>
                  <a:pt x="3184474" y="8715223"/>
                </a:lnTo>
                <a:lnTo>
                  <a:pt x="3138855" y="8705596"/>
                </a:lnTo>
                <a:lnTo>
                  <a:pt x="3092970" y="8696706"/>
                </a:lnTo>
                <a:lnTo>
                  <a:pt x="3046831" y="8688553"/>
                </a:lnTo>
                <a:lnTo>
                  <a:pt x="3000425" y="8681148"/>
                </a:lnTo>
                <a:lnTo>
                  <a:pt x="2953778" y="8674494"/>
                </a:lnTo>
                <a:lnTo>
                  <a:pt x="2906903" y="8668601"/>
                </a:lnTo>
                <a:lnTo>
                  <a:pt x="2859773" y="8663483"/>
                </a:lnTo>
                <a:lnTo>
                  <a:pt x="2812427" y="8659114"/>
                </a:lnTo>
                <a:lnTo>
                  <a:pt x="2764853" y="8655545"/>
                </a:lnTo>
                <a:lnTo>
                  <a:pt x="2717076" y="8652751"/>
                </a:lnTo>
                <a:lnTo>
                  <a:pt x="2669070" y="8650745"/>
                </a:lnTo>
                <a:lnTo>
                  <a:pt x="2620873" y="8649538"/>
                </a:lnTo>
                <a:lnTo>
                  <a:pt x="2572486" y="8649132"/>
                </a:lnTo>
                <a:lnTo>
                  <a:pt x="2524087" y="8649538"/>
                </a:lnTo>
                <a:lnTo>
                  <a:pt x="2475890" y="8650745"/>
                </a:lnTo>
                <a:lnTo>
                  <a:pt x="2427897" y="8652751"/>
                </a:lnTo>
                <a:lnTo>
                  <a:pt x="2380107" y="8655545"/>
                </a:lnTo>
                <a:lnTo>
                  <a:pt x="2332532" y="8659114"/>
                </a:lnTo>
                <a:lnTo>
                  <a:pt x="2285187" y="8663483"/>
                </a:lnTo>
                <a:lnTo>
                  <a:pt x="2238070" y="8668601"/>
                </a:lnTo>
                <a:lnTo>
                  <a:pt x="2191181" y="8674494"/>
                </a:lnTo>
                <a:lnTo>
                  <a:pt x="2144534" y="8681148"/>
                </a:lnTo>
                <a:lnTo>
                  <a:pt x="2098141" y="8688553"/>
                </a:lnTo>
                <a:lnTo>
                  <a:pt x="2051989" y="8696706"/>
                </a:lnTo>
                <a:lnTo>
                  <a:pt x="2006117" y="8705596"/>
                </a:lnTo>
                <a:lnTo>
                  <a:pt x="1960499" y="8715223"/>
                </a:lnTo>
                <a:lnTo>
                  <a:pt x="1915147" y="8725573"/>
                </a:lnTo>
                <a:lnTo>
                  <a:pt x="1870087" y="8736635"/>
                </a:lnTo>
                <a:lnTo>
                  <a:pt x="1825307" y="8748420"/>
                </a:lnTo>
                <a:lnTo>
                  <a:pt x="1780819" y="8760917"/>
                </a:lnTo>
                <a:lnTo>
                  <a:pt x="1736636" y="8774112"/>
                </a:lnTo>
                <a:lnTo>
                  <a:pt x="1692757" y="8787994"/>
                </a:lnTo>
                <a:lnTo>
                  <a:pt x="1649183" y="8802573"/>
                </a:lnTo>
                <a:lnTo>
                  <a:pt x="1605927" y="8817826"/>
                </a:lnTo>
                <a:lnTo>
                  <a:pt x="1563001" y="8833764"/>
                </a:lnTo>
                <a:lnTo>
                  <a:pt x="1520405" y="8850363"/>
                </a:lnTo>
                <a:lnTo>
                  <a:pt x="1478140" y="8867635"/>
                </a:lnTo>
                <a:lnTo>
                  <a:pt x="1436230" y="8885555"/>
                </a:lnTo>
                <a:lnTo>
                  <a:pt x="1394663" y="8904122"/>
                </a:lnTo>
                <a:lnTo>
                  <a:pt x="1353451" y="8923337"/>
                </a:lnTo>
                <a:lnTo>
                  <a:pt x="1312595" y="8943200"/>
                </a:lnTo>
                <a:lnTo>
                  <a:pt x="1272120" y="8963685"/>
                </a:lnTo>
                <a:lnTo>
                  <a:pt x="1232014" y="8984793"/>
                </a:lnTo>
                <a:lnTo>
                  <a:pt x="1192288" y="9006510"/>
                </a:lnTo>
                <a:lnTo>
                  <a:pt x="1152956" y="9028849"/>
                </a:lnTo>
                <a:lnTo>
                  <a:pt x="1114018" y="9051798"/>
                </a:lnTo>
                <a:lnTo>
                  <a:pt x="1075474" y="9075344"/>
                </a:lnTo>
                <a:lnTo>
                  <a:pt x="1037336" y="9099474"/>
                </a:lnTo>
                <a:lnTo>
                  <a:pt x="999617" y="9124201"/>
                </a:lnTo>
                <a:lnTo>
                  <a:pt x="962317" y="9149499"/>
                </a:lnTo>
                <a:lnTo>
                  <a:pt x="925449" y="9175369"/>
                </a:lnTo>
                <a:lnTo>
                  <a:pt x="889012" y="9201810"/>
                </a:lnTo>
                <a:lnTo>
                  <a:pt x="853008" y="9228823"/>
                </a:lnTo>
                <a:lnTo>
                  <a:pt x="817448" y="9256370"/>
                </a:lnTo>
                <a:lnTo>
                  <a:pt x="782345" y="9284475"/>
                </a:lnTo>
                <a:lnTo>
                  <a:pt x="747699" y="9313126"/>
                </a:lnTo>
                <a:lnTo>
                  <a:pt x="713524" y="9342310"/>
                </a:lnTo>
                <a:lnTo>
                  <a:pt x="679818" y="9372016"/>
                </a:lnTo>
                <a:lnTo>
                  <a:pt x="646582" y="9402242"/>
                </a:lnTo>
                <a:lnTo>
                  <a:pt x="613841" y="9432988"/>
                </a:lnTo>
                <a:lnTo>
                  <a:pt x="581583" y="9464256"/>
                </a:lnTo>
                <a:lnTo>
                  <a:pt x="549821" y="9496006"/>
                </a:lnTo>
                <a:lnTo>
                  <a:pt x="518566" y="9528264"/>
                </a:lnTo>
                <a:lnTo>
                  <a:pt x="487819" y="9561017"/>
                </a:lnTo>
                <a:lnTo>
                  <a:pt x="457581" y="9594240"/>
                </a:lnTo>
                <a:lnTo>
                  <a:pt x="427875" y="9627959"/>
                </a:lnTo>
                <a:lnTo>
                  <a:pt x="398691" y="9662135"/>
                </a:lnTo>
                <a:lnTo>
                  <a:pt x="370052" y="9696780"/>
                </a:lnTo>
                <a:lnTo>
                  <a:pt x="341947" y="9731883"/>
                </a:lnTo>
                <a:lnTo>
                  <a:pt x="314388" y="9767443"/>
                </a:lnTo>
                <a:lnTo>
                  <a:pt x="287388" y="9803435"/>
                </a:lnTo>
                <a:lnTo>
                  <a:pt x="260946" y="9839871"/>
                </a:lnTo>
                <a:lnTo>
                  <a:pt x="235064" y="9876752"/>
                </a:lnTo>
                <a:lnTo>
                  <a:pt x="209765" y="9914052"/>
                </a:lnTo>
                <a:lnTo>
                  <a:pt x="185051" y="9951771"/>
                </a:lnTo>
                <a:lnTo>
                  <a:pt x="160909" y="9989896"/>
                </a:lnTo>
                <a:lnTo>
                  <a:pt x="137363" y="10028441"/>
                </a:lnTo>
                <a:lnTo>
                  <a:pt x="114427" y="10067379"/>
                </a:lnTo>
                <a:lnTo>
                  <a:pt x="92087" y="10106711"/>
                </a:lnTo>
                <a:lnTo>
                  <a:pt x="70358" y="10146436"/>
                </a:lnTo>
                <a:lnTo>
                  <a:pt x="49250" y="10186543"/>
                </a:lnTo>
                <a:lnTo>
                  <a:pt x="28765" y="10227031"/>
                </a:lnTo>
                <a:lnTo>
                  <a:pt x="8915" y="10267874"/>
                </a:lnTo>
                <a:lnTo>
                  <a:pt x="0" y="10286987"/>
                </a:lnTo>
                <a:lnTo>
                  <a:pt x="644791" y="10286987"/>
                </a:lnTo>
                <a:lnTo>
                  <a:pt x="659028" y="10264242"/>
                </a:lnTo>
                <a:lnTo>
                  <a:pt x="683387" y="10227031"/>
                </a:lnTo>
                <a:lnTo>
                  <a:pt x="708875" y="10189667"/>
                </a:lnTo>
                <a:lnTo>
                  <a:pt x="734860" y="10153167"/>
                </a:lnTo>
                <a:lnTo>
                  <a:pt x="761542" y="10117214"/>
                </a:lnTo>
                <a:lnTo>
                  <a:pt x="788911" y="10081806"/>
                </a:lnTo>
                <a:lnTo>
                  <a:pt x="816952" y="10046945"/>
                </a:lnTo>
                <a:lnTo>
                  <a:pt x="845667" y="10012667"/>
                </a:lnTo>
                <a:lnTo>
                  <a:pt x="875042" y="9978974"/>
                </a:lnTo>
                <a:lnTo>
                  <a:pt x="905065" y="9945853"/>
                </a:lnTo>
                <a:lnTo>
                  <a:pt x="935723" y="9913341"/>
                </a:lnTo>
                <a:lnTo>
                  <a:pt x="967003" y="9881438"/>
                </a:lnTo>
                <a:lnTo>
                  <a:pt x="998918" y="9850145"/>
                </a:lnTo>
                <a:lnTo>
                  <a:pt x="1031430" y="9819488"/>
                </a:lnTo>
                <a:lnTo>
                  <a:pt x="1064539" y="9789465"/>
                </a:lnTo>
                <a:lnTo>
                  <a:pt x="1098245" y="9760102"/>
                </a:lnTo>
                <a:lnTo>
                  <a:pt x="1132522" y="9731388"/>
                </a:lnTo>
                <a:lnTo>
                  <a:pt x="1167371" y="9703333"/>
                </a:lnTo>
                <a:lnTo>
                  <a:pt x="1202778" y="9675965"/>
                </a:lnTo>
                <a:lnTo>
                  <a:pt x="1238745" y="9649282"/>
                </a:lnTo>
                <a:lnTo>
                  <a:pt x="1275245" y="9623298"/>
                </a:lnTo>
                <a:lnTo>
                  <a:pt x="1312265" y="9598025"/>
                </a:lnTo>
                <a:lnTo>
                  <a:pt x="1349819" y="9573463"/>
                </a:lnTo>
                <a:lnTo>
                  <a:pt x="1387881" y="9549625"/>
                </a:lnTo>
                <a:lnTo>
                  <a:pt x="1426438" y="9526524"/>
                </a:lnTo>
                <a:lnTo>
                  <a:pt x="1465491" y="9504172"/>
                </a:lnTo>
                <a:lnTo>
                  <a:pt x="1505026" y="9482582"/>
                </a:lnTo>
                <a:lnTo>
                  <a:pt x="1545031" y="9461754"/>
                </a:lnTo>
                <a:lnTo>
                  <a:pt x="1585493" y="9441701"/>
                </a:lnTo>
                <a:lnTo>
                  <a:pt x="1626400" y="9422435"/>
                </a:lnTo>
                <a:lnTo>
                  <a:pt x="1667764" y="9403956"/>
                </a:lnTo>
                <a:lnTo>
                  <a:pt x="1709547" y="9386291"/>
                </a:lnTo>
                <a:lnTo>
                  <a:pt x="1751761" y="9369438"/>
                </a:lnTo>
                <a:lnTo>
                  <a:pt x="1794383" y="9353410"/>
                </a:lnTo>
                <a:lnTo>
                  <a:pt x="1837410" y="9338221"/>
                </a:lnTo>
                <a:lnTo>
                  <a:pt x="1880819" y="9323870"/>
                </a:lnTo>
                <a:lnTo>
                  <a:pt x="1924621" y="9310383"/>
                </a:lnTo>
                <a:lnTo>
                  <a:pt x="1968792" y="9297746"/>
                </a:lnTo>
                <a:lnTo>
                  <a:pt x="2013331" y="9285986"/>
                </a:lnTo>
                <a:lnTo>
                  <a:pt x="2058225" y="9275115"/>
                </a:lnTo>
                <a:lnTo>
                  <a:pt x="2103450" y="9265145"/>
                </a:lnTo>
                <a:lnTo>
                  <a:pt x="2149017" y="9256065"/>
                </a:lnTo>
                <a:lnTo>
                  <a:pt x="2194903" y="9247911"/>
                </a:lnTo>
                <a:lnTo>
                  <a:pt x="2241105" y="9240672"/>
                </a:lnTo>
                <a:lnTo>
                  <a:pt x="2287613" y="9234360"/>
                </a:lnTo>
                <a:lnTo>
                  <a:pt x="2334412" y="9229001"/>
                </a:lnTo>
                <a:lnTo>
                  <a:pt x="2381504" y="9224594"/>
                </a:lnTo>
                <a:lnTo>
                  <a:pt x="2428862" y="9221152"/>
                </a:lnTo>
                <a:lnTo>
                  <a:pt x="2476474" y="9218676"/>
                </a:lnTo>
                <a:lnTo>
                  <a:pt x="2524353" y="9217190"/>
                </a:lnTo>
                <a:lnTo>
                  <a:pt x="2572486" y="9216682"/>
                </a:lnTo>
                <a:lnTo>
                  <a:pt x="2620607" y="9217190"/>
                </a:lnTo>
                <a:lnTo>
                  <a:pt x="2668486" y="9218676"/>
                </a:lnTo>
                <a:lnTo>
                  <a:pt x="2716111" y="9221152"/>
                </a:lnTo>
                <a:lnTo>
                  <a:pt x="2763469" y="9224594"/>
                </a:lnTo>
                <a:lnTo>
                  <a:pt x="2810548" y="9229001"/>
                </a:lnTo>
                <a:lnTo>
                  <a:pt x="2857347" y="9234360"/>
                </a:lnTo>
                <a:lnTo>
                  <a:pt x="2903855" y="9240672"/>
                </a:lnTo>
                <a:lnTo>
                  <a:pt x="2950057" y="9247911"/>
                </a:lnTo>
                <a:lnTo>
                  <a:pt x="2995942" y="9256065"/>
                </a:lnTo>
                <a:lnTo>
                  <a:pt x="3041510" y="9265145"/>
                </a:lnTo>
                <a:lnTo>
                  <a:pt x="3086747" y="9275115"/>
                </a:lnTo>
                <a:lnTo>
                  <a:pt x="3131629" y="9285986"/>
                </a:lnTo>
                <a:lnTo>
                  <a:pt x="3176168" y="9297746"/>
                </a:lnTo>
                <a:lnTo>
                  <a:pt x="3220339" y="9310383"/>
                </a:lnTo>
                <a:lnTo>
                  <a:pt x="3264141" y="9323870"/>
                </a:lnTo>
                <a:lnTo>
                  <a:pt x="3307562" y="9338221"/>
                </a:lnTo>
                <a:lnTo>
                  <a:pt x="3350577" y="9353410"/>
                </a:lnTo>
                <a:lnTo>
                  <a:pt x="3393198" y="9369438"/>
                </a:lnTo>
                <a:lnTo>
                  <a:pt x="3435413" y="9386291"/>
                </a:lnTo>
                <a:lnTo>
                  <a:pt x="3477209" y="9403956"/>
                </a:lnTo>
                <a:lnTo>
                  <a:pt x="3518560" y="9422435"/>
                </a:lnTo>
                <a:lnTo>
                  <a:pt x="3559479" y="9441701"/>
                </a:lnTo>
                <a:lnTo>
                  <a:pt x="3599942" y="9461754"/>
                </a:lnTo>
                <a:lnTo>
                  <a:pt x="3639947" y="9482582"/>
                </a:lnTo>
                <a:lnTo>
                  <a:pt x="3679469" y="9504172"/>
                </a:lnTo>
                <a:lnTo>
                  <a:pt x="3718522" y="9526524"/>
                </a:lnTo>
                <a:lnTo>
                  <a:pt x="3757079" y="9549625"/>
                </a:lnTo>
                <a:lnTo>
                  <a:pt x="3795141" y="9573463"/>
                </a:lnTo>
                <a:lnTo>
                  <a:pt x="3832695" y="9598025"/>
                </a:lnTo>
                <a:lnTo>
                  <a:pt x="3869728" y="9623298"/>
                </a:lnTo>
                <a:lnTo>
                  <a:pt x="3906228" y="9649282"/>
                </a:lnTo>
                <a:lnTo>
                  <a:pt x="3942181" y="9675965"/>
                </a:lnTo>
                <a:lnTo>
                  <a:pt x="3977589" y="9703333"/>
                </a:lnTo>
                <a:lnTo>
                  <a:pt x="4012438" y="9731388"/>
                </a:lnTo>
                <a:lnTo>
                  <a:pt x="4046728" y="9760102"/>
                </a:lnTo>
                <a:lnTo>
                  <a:pt x="4080421" y="9789465"/>
                </a:lnTo>
                <a:lnTo>
                  <a:pt x="4113542" y="9819488"/>
                </a:lnTo>
                <a:lnTo>
                  <a:pt x="4146054" y="9850145"/>
                </a:lnTo>
                <a:lnTo>
                  <a:pt x="4177957" y="9881438"/>
                </a:lnTo>
                <a:lnTo>
                  <a:pt x="4209237" y="9913341"/>
                </a:lnTo>
                <a:lnTo>
                  <a:pt x="4239907" y="9945853"/>
                </a:lnTo>
                <a:lnTo>
                  <a:pt x="4269918" y="9978974"/>
                </a:lnTo>
                <a:lnTo>
                  <a:pt x="4299293" y="10012667"/>
                </a:lnTo>
                <a:lnTo>
                  <a:pt x="4328007" y="10046945"/>
                </a:lnTo>
                <a:lnTo>
                  <a:pt x="4356049" y="10081806"/>
                </a:lnTo>
                <a:lnTo>
                  <a:pt x="4383430" y="10117214"/>
                </a:lnTo>
                <a:lnTo>
                  <a:pt x="4410100" y="10153167"/>
                </a:lnTo>
                <a:lnTo>
                  <a:pt x="4436097" y="10189667"/>
                </a:lnTo>
                <a:lnTo>
                  <a:pt x="4461370" y="10226700"/>
                </a:lnTo>
                <a:lnTo>
                  <a:pt x="4485932" y="10264242"/>
                </a:lnTo>
                <a:lnTo>
                  <a:pt x="4500169" y="10286987"/>
                </a:lnTo>
                <a:lnTo>
                  <a:pt x="5144960" y="10286987"/>
                </a:lnTo>
                <a:close/>
              </a:path>
              <a:path w="12619990" h="10287000">
                <a:moveTo>
                  <a:pt x="12619622" y="0"/>
                </a:moveTo>
                <a:lnTo>
                  <a:pt x="11616093" y="0"/>
                </a:lnTo>
                <a:lnTo>
                  <a:pt x="11607927" y="12700"/>
                </a:lnTo>
                <a:lnTo>
                  <a:pt x="11584927" y="50800"/>
                </a:lnTo>
                <a:lnTo>
                  <a:pt x="11561458" y="88900"/>
                </a:lnTo>
                <a:lnTo>
                  <a:pt x="11537518" y="127000"/>
                </a:lnTo>
                <a:lnTo>
                  <a:pt x="11513122" y="165100"/>
                </a:lnTo>
                <a:lnTo>
                  <a:pt x="11488268" y="203200"/>
                </a:lnTo>
                <a:lnTo>
                  <a:pt x="11462969" y="241300"/>
                </a:lnTo>
                <a:lnTo>
                  <a:pt x="11437201" y="266700"/>
                </a:lnTo>
                <a:lnTo>
                  <a:pt x="11411001" y="304800"/>
                </a:lnTo>
                <a:lnTo>
                  <a:pt x="11384356" y="342900"/>
                </a:lnTo>
                <a:lnTo>
                  <a:pt x="11357267" y="381000"/>
                </a:lnTo>
                <a:lnTo>
                  <a:pt x="11329746" y="419100"/>
                </a:lnTo>
                <a:lnTo>
                  <a:pt x="11301794" y="444500"/>
                </a:lnTo>
                <a:lnTo>
                  <a:pt x="11273422" y="482600"/>
                </a:lnTo>
                <a:lnTo>
                  <a:pt x="11244618" y="520700"/>
                </a:lnTo>
                <a:lnTo>
                  <a:pt x="11215408" y="558800"/>
                </a:lnTo>
                <a:lnTo>
                  <a:pt x="11185766" y="584200"/>
                </a:lnTo>
                <a:lnTo>
                  <a:pt x="11155731" y="622300"/>
                </a:lnTo>
                <a:lnTo>
                  <a:pt x="11125276" y="647700"/>
                </a:lnTo>
                <a:lnTo>
                  <a:pt x="11094428" y="685800"/>
                </a:lnTo>
                <a:lnTo>
                  <a:pt x="11063173" y="711200"/>
                </a:lnTo>
                <a:lnTo>
                  <a:pt x="11031525" y="749300"/>
                </a:lnTo>
                <a:lnTo>
                  <a:pt x="10999483" y="774700"/>
                </a:lnTo>
                <a:lnTo>
                  <a:pt x="10967060" y="812800"/>
                </a:lnTo>
                <a:lnTo>
                  <a:pt x="10934256" y="838200"/>
                </a:lnTo>
                <a:lnTo>
                  <a:pt x="10901070" y="876300"/>
                </a:lnTo>
                <a:lnTo>
                  <a:pt x="10833583" y="927100"/>
                </a:lnTo>
                <a:lnTo>
                  <a:pt x="10799280" y="965200"/>
                </a:lnTo>
                <a:lnTo>
                  <a:pt x="10729595" y="1016000"/>
                </a:lnTo>
                <a:lnTo>
                  <a:pt x="10658488" y="1066800"/>
                </a:lnTo>
                <a:lnTo>
                  <a:pt x="10549242" y="1143000"/>
                </a:lnTo>
                <a:lnTo>
                  <a:pt x="10436974" y="1219200"/>
                </a:lnTo>
                <a:lnTo>
                  <a:pt x="10321785" y="1295400"/>
                </a:lnTo>
                <a:lnTo>
                  <a:pt x="10282771" y="1320800"/>
                </a:lnTo>
                <a:lnTo>
                  <a:pt x="10243439" y="1333500"/>
                </a:lnTo>
                <a:lnTo>
                  <a:pt x="10163873" y="1384300"/>
                </a:lnTo>
                <a:lnTo>
                  <a:pt x="10123640" y="1397000"/>
                </a:lnTo>
                <a:lnTo>
                  <a:pt x="10083114" y="1422400"/>
                </a:lnTo>
                <a:lnTo>
                  <a:pt x="10042309" y="1435100"/>
                </a:lnTo>
                <a:lnTo>
                  <a:pt x="10001212" y="1460500"/>
                </a:lnTo>
                <a:lnTo>
                  <a:pt x="9959848" y="1473200"/>
                </a:lnTo>
                <a:lnTo>
                  <a:pt x="9918192" y="1498600"/>
                </a:lnTo>
                <a:lnTo>
                  <a:pt x="9876269" y="1511300"/>
                </a:lnTo>
                <a:lnTo>
                  <a:pt x="9834080" y="1536700"/>
                </a:lnTo>
                <a:lnTo>
                  <a:pt x="9705950" y="1574800"/>
                </a:lnTo>
                <a:lnTo>
                  <a:pt x="9662719" y="1600200"/>
                </a:lnTo>
                <a:lnTo>
                  <a:pt x="9353436" y="1689100"/>
                </a:lnTo>
                <a:lnTo>
                  <a:pt x="9308338" y="1689100"/>
                </a:lnTo>
                <a:lnTo>
                  <a:pt x="9171762" y="1727200"/>
                </a:lnTo>
                <a:lnTo>
                  <a:pt x="9125826" y="1727200"/>
                </a:lnTo>
                <a:lnTo>
                  <a:pt x="9079687" y="1739900"/>
                </a:lnTo>
                <a:lnTo>
                  <a:pt x="9033345" y="1739900"/>
                </a:lnTo>
                <a:lnTo>
                  <a:pt x="8986812" y="1752600"/>
                </a:lnTo>
                <a:lnTo>
                  <a:pt x="8940101" y="1752600"/>
                </a:lnTo>
                <a:lnTo>
                  <a:pt x="8893188" y="1765300"/>
                </a:lnTo>
                <a:lnTo>
                  <a:pt x="8846109" y="1765300"/>
                </a:lnTo>
                <a:lnTo>
                  <a:pt x="8798839" y="1778000"/>
                </a:lnTo>
                <a:lnTo>
                  <a:pt x="8224698" y="1778000"/>
                </a:lnTo>
                <a:lnTo>
                  <a:pt x="8177441" y="1765300"/>
                </a:lnTo>
                <a:lnTo>
                  <a:pt x="8130349" y="1765300"/>
                </a:lnTo>
                <a:lnTo>
                  <a:pt x="8083448" y="1752600"/>
                </a:lnTo>
                <a:lnTo>
                  <a:pt x="8036725" y="1752600"/>
                </a:lnTo>
                <a:lnTo>
                  <a:pt x="7990192" y="1739900"/>
                </a:lnTo>
                <a:lnTo>
                  <a:pt x="7943863" y="1739900"/>
                </a:lnTo>
                <a:lnTo>
                  <a:pt x="7897723" y="1727200"/>
                </a:lnTo>
                <a:lnTo>
                  <a:pt x="7851775" y="1727200"/>
                </a:lnTo>
                <a:lnTo>
                  <a:pt x="7715199" y="1689100"/>
                </a:lnTo>
                <a:lnTo>
                  <a:pt x="7670101" y="1689100"/>
                </a:lnTo>
                <a:lnTo>
                  <a:pt x="7360818" y="1600200"/>
                </a:lnTo>
                <a:lnTo>
                  <a:pt x="7317600" y="1574800"/>
                </a:lnTo>
                <a:lnTo>
                  <a:pt x="7189457" y="1536700"/>
                </a:lnTo>
                <a:lnTo>
                  <a:pt x="7147268" y="1511300"/>
                </a:lnTo>
                <a:lnTo>
                  <a:pt x="7105345" y="1498600"/>
                </a:lnTo>
                <a:lnTo>
                  <a:pt x="7063702" y="1473200"/>
                </a:lnTo>
                <a:lnTo>
                  <a:pt x="7022325" y="1460500"/>
                </a:lnTo>
                <a:lnTo>
                  <a:pt x="6981228" y="1435100"/>
                </a:lnTo>
                <a:lnTo>
                  <a:pt x="6940423" y="1422400"/>
                </a:lnTo>
                <a:lnTo>
                  <a:pt x="6899910" y="1397000"/>
                </a:lnTo>
                <a:lnTo>
                  <a:pt x="6859676" y="1384300"/>
                </a:lnTo>
                <a:lnTo>
                  <a:pt x="6780111" y="1333500"/>
                </a:lnTo>
                <a:lnTo>
                  <a:pt x="6740779" y="1320800"/>
                </a:lnTo>
                <a:lnTo>
                  <a:pt x="6701752" y="1295400"/>
                </a:lnTo>
                <a:lnTo>
                  <a:pt x="6586575" y="1219200"/>
                </a:lnTo>
                <a:lnTo>
                  <a:pt x="6474307" y="1143000"/>
                </a:lnTo>
                <a:lnTo>
                  <a:pt x="6365049" y="1066800"/>
                </a:lnTo>
                <a:lnTo>
                  <a:pt x="6293942" y="1016000"/>
                </a:lnTo>
                <a:lnTo>
                  <a:pt x="6224270" y="965200"/>
                </a:lnTo>
                <a:lnTo>
                  <a:pt x="6189967" y="927100"/>
                </a:lnTo>
                <a:lnTo>
                  <a:pt x="6122467" y="876300"/>
                </a:lnTo>
                <a:lnTo>
                  <a:pt x="6089281" y="838200"/>
                </a:lnTo>
                <a:lnTo>
                  <a:pt x="6056477" y="812800"/>
                </a:lnTo>
                <a:lnTo>
                  <a:pt x="6024054" y="774700"/>
                </a:lnTo>
                <a:lnTo>
                  <a:pt x="5992012" y="749300"/>
                </a:lnTo>
                <a:lnTo>
                  <a:pt x="5960376" y="711200"/>
                </a:lnTo>
                <a:lnTo>
                  <a:pt x="5929122" y="685800"/>
                </a:lnTo>
                <a:lnTo>
                  <a:pt x="5898261" y="647700"/>
                </a:lnTo>
                <a:lnTo>
                  <a:pt x="5867819" y="622300"/>
                </a:lnTo>
                <a:lnTo>
                  <a:pt x="5837771" y="584200"/>
                </a:lnTo>
                <a:lnTo>
                  <a:pt x="5808142" y="558800"/>
                </a:lnTo>
                <a:lnTo>
                  <a:pt x="5778919" y="520700"/>
                </a:lnTo>
                <a:lnTo>
                  <a:pt x="5750128" y="482600"/>
                </a:lnTo>
                <a:lnTo>
                  <a:pt x="5721743" y="444500"/>
                </a:lnTo>
                <a:lnTo>
                  <a:pt x="5693791" y="419100"/>
                </a:lnTo>
                <a:lnTo>
                  <a:pt x="5666270" y="381000"/>
                </a:lnTo>
                <a:lnTo>
                  <a:pt x="5639193" y="342900"/>
                </a:lnTo>
                <a:lnTo>
                  <a:pt x="5612536" y="304800"/>
                </a:lnTo>
                <a:lnTo>
                  <a:pt x="5586336" y="266700"/>
                </a:lnTo>
                <a:lnTo>
                  <a:pt x="5560580" y="241300"/>
                </a:lnTo>
                <a:lnTo>
                  <a:pt x="5535269" y="203200"/>
                </a:lnTo>
                <a:lnTo>
                  <a:pt x="5510415" y="165100"/>
                </a:lnTo>
                <a:lnTo>
                  <a:pt x="5486019" y="127000"/>
                </a:lnTo>
                <a:lnTo>
                  <a:pt x="5462079" y="88900"/>
                </a:lnTo>
                <a:lnTo>
                  <a:pt x="5438622" y="50800"/>
                </a:lnTo>
                <a:lnTo>
                  <a:pt x="5415623" y="12700"/>
                </a:lnTo>
                <a:lnTo>
                  <a:pt x="5407457" y="0"/>
                </a:lnTo>
                <a:lnTo>
                  <a:pt x="4403928" y="0"/>
                </a:lnTo>
                <a:lnTo>
                  <a:pt x="4413707" y="12700"/>
                </a:lnTo>
                <a:lnTo>
                  <a:pt x="4432427" y="63500"/>
                </a:lnTo>
                <a:lnTo>
                  <a:pt x="4451540" y="101600"/>
                </a:lnTo>
                <a:lnTo>
                  <a:pt x="4471073" y="139700"/>
                </a:lnTo>
                <a:lnTo>
                  <a:pt x="4490999" y="177800"/>
                </a:lnTo>
                <a:lnTo>
                  <a:pt x="4511332" y="215900"/>
                </a:lnTo>
                <a:lnTo>
                  <a:pt x="4532058" y="266700"/>
                </a:lnTo>
                <a:lnTo>
                  <a:pt x="4553178" y="304800"/>
                </a:lnTo>
                <a:lnTo>
                  <a:pt x="4574692" y="342900"/>
                </a:lnTo>
                <a:lnTo>
                  <a:pt x="4596600" y="381000"/>
                </a:lnTo>
                <a:lnTo>
                  <a:pt x="4618901" y="419100"/>
                </a:lnTo>
                <a:lnTo>
                  <a:pt x="4641583" y="457200"/>
                </a:lnTo>
                <a:lnTo>
                  <a:pt x="4664646" y="495300"/>
                </a:lnTo>
                <a:lnTo>
                  <a:pt x="4688090" y="533400"/>
                </a:lnTo>
                <a:lnTo>
                  <a:pt x="4711916" y="571500"/>
                </a:lnTo>
                <a:lnTo>
                  <a:pt x="4736109" y="609600"/>
                </a:lnTo>
                <a:lnTo>
                  <a:pt x="4760684" y="647700"/>
                </a:lnTo>
                <a:lnTo>
                  <a:pt x="4785626" y="685800"/>
                </a:lnTo>
                <a:lnTo>
                  <a:pt x="4810925" y="723900"/>
                </a:lnTo>
                <a:lnTo>
                  <a:pt x="4836604" y="762000"/>
                </a:lnTo>
                <a:lnTo>
                  <a:pt x="4862639" y="800100"/>
                </a:lnTo>
                <a:lnTo>
                  <a:pt x="4889030" y="838200"/>
                </a:lnTo>
                <a:lnTo>
                  <a:pt x="4915789" y="876300"/>
                </a:lnTo>
                <a:lnTo>
                  <a:pt x="4942891" y="914400"/>
                </a:lnTo>
                <a:lnTo>
                  <a:pt x="4970348" y="939800"/>
                </a:lnTo>
                <a:lnTo>
                  <a:pt x="4998161" y="977900"/>
                </a:lnTo>
                <a:lnTo>
                  <a:pt x="5026317" y="1016000"/>
                </a:lnTo>
                <a:lnTo>
                  <a:pt x="5054816" y="1054100"/>
                </a:lnTo>
                <a:lnTo>
                  <a:pt x="5083657" y="1079500"/>
                </a:lnTo>
                <a:lnTo>
                  <a:pt x="5112829" y="1117600"/>
                </a:lnTo>
                <a:lnTo>
                  <a:pt x="5142344" y="1155700"/>
                </a:lnTo>
                <a:lnTo>
                  <a:pt x="5172202" y="1193800"/>
                </a:lnTo>
                <a:lnTo>
                  <a:pt x="5202390" y="1219200"/>
                </a:lnTo>
                <a:lnTo>
                  <a:pt x="5232895" y="1257300"/>
                </a:lnTo>
                <a:lnTo>
                  <a:pt x="5263731" y="1282700"/>
                </a:lnTo>
                <a:lnTo>
                  <a:pt x="5294896" y="1320800"/>
                </a:lnTo>
                <a:lnTo>
                  <a:pt x="5326380" y="1346200"/>
                </a:lnTo>
                <a:lnTo>
                  <a:pt x="5358181" y="1384300"/>
                </a:lnTo>
                <a:lnTo>
                  <a:pt x="5390299" y="1409700"/>
                </a:lnTo>
                <a:lnTo>
                  <a:pt x="5422722" y="1447800"/>
                </a:lnTo>
                <a:lnTo>
                  <a:pt x="5455475" y="1473200"/>
                </a:lnTo>
                <a:lnTo>
                  <a:pt x="5488521" y="1511300"/>
                </a:lnTo>
                <a:lnTo>
                  <a:pt x="5555539" y="1562100"/>
                </a:lnTo>
                <a:lnTo>
                  <a:pt x="5589498" y="1600200"/>
                </a:lnTo>
                <a:lnTo>
                  <a:pt x="5658307" y="1651000"/>
                </a:lnTo>
                <a:lnTo>
                  <a:pt x="5693156" y="1689100"/>
                </a:lnTo>
                <a:lnTo>
                  <a:pt x="5799429" y="1765300"/>
                </a:lnTo>
                <a:lnTo>
                  <a:pt x="5908243" y="1841500"/>
                </a:lnTo>
                <a:lnTo>
                  <a:pt x="6057163" y="1943100"/>
                </a:lnTo>
                <a:lnTo>
                  <a:pt x="6210312" y="2044700"/>
                </a:lnTo>
                <a:lnTo>
                  <a:pt x="6288430" y="2095500"/>
                </a:lnTo>
                <a:lnTo>
                  <a:pt x="6327864" y="2108200"/>
                </a:lnTo>
                <a:lnTo>
                  <a:pt x="6407467" y="2159000"/>
                </a:lnTo>
                <a:lnTo>
                  <a:pt x="6447637" y="2171700"/>
                </a:lnTo>
                <a:lnTo>
                  <a:pt x="6528676" y="2222500"/>
                </a:lnTo>
                <a:lnTo>
                  <a:pt x="6569545" y="2235200"/>
                </a:lnTo>
                <a:lnTo>
                  <a:pt x="6610655" y="2260600"/>
                </a:lnTo>
                <a:lnTo>
                  <a:pt x="6651993" y="2273300"/>
                </a:lnTo>
                <a:lnTo>
                  <a:pt x="6693548" y="2298700"/>
                </a:lnTo>
                <a:lnTo>
                  <a:pt x="6735331" y="2311400"/>
                </a:lnTo>
                <a:lnTo>
                  <a:pt x="6777329" y="2336800"/>
                </a:lnTo>
                <a:lnTo>
                  <a:pt x="6862000" y="2362200"/>
                </a:lnTo>
                <a:lnTo>
                  <a:pt x="6904647" y="2387600"/>
                </a:lnTo>
                <a:lnTo>
                  <a:pt x="7033857" y="2425700"/>
                </a:lnTo>
                <a:lnTo>
                  <a:pt x="7077329" y="2451100"/>
                </a:lnTo>
                <a:lnTo>
                  <a:pt x="7477341" y="2565400"/>
                </a:lnTo>
                <a:lnTo>
                  <a:pt x="7522705" y="2565400"/>
                </a:lnTo>
                <a:lnTo>
                  <a:pt x="7659840" y="2603500"/>
                </a:lnTo>
                <a:lnTo>
                  <a:pt x="7705890" y="2603500"/>
                </a:lnTo>
                <a:lnTo>
                  <a:pt x="7798486" y="2628900"/>
                </a:lnTo>
                <a:lnTo>
                  <a:pt x="7845018" y="2628900"/>
                </a:lnTo>
                <a:lnTo>
                  <a:pt x="7891704" y="2641600"/>
                </a:lnTo>
                <a:lnTo>
                  <a:pt x="7938554" y="2641600"/>
                </a:lnTo>
                <a:lnTo>
                  <a:pt x="7985544" y="2654300"/>
                </a:lnTo>
                <a:lnTo>
                  <a:pt x="8079981" y="2654300"/>
                </a:lnTo>
                <a:lnTo>
                  <a:pt x="8127416" y="2667000"/>
                </a:lnTo>
                <a:lnTo>
                  <a:pt x="8270570" y="2667000"/>
                </a:lnTo>
                <a:lnTo>
                  <a:pt x="8318551" y="2679700"/>
                </a:lnTo>
                <a:lnTo>
                  <a:pt x="8704999" y="2679700"/>
                </a:lnTo>
                <a:lnTo>
                  <a:pt x="8752980" y="2667000"/>
                </a:lnTo>
                <a:lnTo>
                  <a:pt x="8896121" y="2667000"/>
                </a:lnTo>
                <a:lnTo>
                  <a:pt x="8943556" y="2654300"/>
                </a:lnTo>
                <a:lnTo>
                  <a:pt x="9037993" y="2654300"/>
                </a:lnTo>
                <a:lnTo>
                  <a:pt x="9084996" y="2641600"/>
                </a:lnTo>
                <a:lnTo>
                  <a:pt x="9131833" y="2641600"/>
                </a:lnTo>
                <a:lnTo>
                  <a:pt x="9178531" y="2628900"/>
                </a:lnTo>
                <a:lnTo>
                  <a:pt x="9225064" y="2628900"/>
                </a:lnTo>
                <a:lnTo>
                  <a:pt x="9317647" y="2603500"/>
                </a:lnTo>
                <a:lnTo>
                  <a:pt x="9363697" y="2603500"/>
                </a:lnTo>
                <a:lnTo>
                  <a:pt x="9500832" y="2565400"/>
                </a:lnTo>
                <a:lnTo>
                  <a:pt x="9546196" y="2565400"/>
                </a:lnTo>
                <a:lnTo>
                  <a:pt x="9946208" y="2451100"/>
                </a:lnTo>
                <a:lnTo>
                  <a:pt x="9989693" y="2425700"/>
                </a:lnTo>
                <a:lnTo>
                  <a:pt x="10118903" y="2387600"/>
                </a:lnTo>
                <a:lnTo>
                  <a:pt x="10161549" y="2362200"/>
                </a:lnTo>
                <a:lnTo>
                  <a:pt x="10246208" y="2336800"/>
                </a:lnTo>
                <a:lnTo>
                  <a:pt x="10288206" y="2311400"/>
                </a:lnTo>
                <a:lnTo>
                  <a:pt x="10329989" y="2298700"/>
                </a:lnTo>
                <a:lnTo>
                  <a:pt x="10371557" y="2273300"/>
                </a:lnTo>
                <a:lnTo>
                  <a:pt x="10412895" y="2260600"/>
                </a:lnTo>
                <a:lnTo>
                  <a:pt x="10453992" y="2235200"/>
                </a:lnTo>
                <a:lnTo>
                  <a:pt x="10494874" y="2222500"/>
                </a:lnTo>
                <a:lnTo>
                  <a:pt x="10575912" y="2171700"/>
                </a:lnTo>
                <a:lnTo>
                  <a:pt x="10616070" y="2159000"/>
                </a:lnTo>
                <a:lnTo>
                  <a:pt x="10695673" y="2108200"/>
                </a:lnTo>
                <a:lnTo>
                  <a:pt x="10735107" y="2095500"/>
                </a:lnTo>
                <a:lnTo>
                  <a:pt x="10774299" y="2070100"/>
                </a:lnTo>
                <a:lnTo>
                  <a:pt x="10928477" y="1968500"/>
                </a:lnTo>
                <a:lnTo>
                  <a:pt x="11078477" y="1866900"/>
                </a:lnTo>
                <a:lnTo>
                  <a:pt x="11206124" y="1778000"/>
                </a:lnTo>
                <a:lnTo>
                  <a:pt x="11330394" y="1689100"/>
                </a:lnTo>
                <a:lnTo>
                  <a:pt x="11365243" y="1651000"/>
                </a:lnTo>
                <a:lnTo>
                  <a:pt x="11434051" y="1600200"/>
                </a:lnTo>
                <a:lnTo>
                  <a:pt x="11468011" y="1562100"/>
                </a:lnTo>
                <a:lnTo>
                  <a:pt x="11535029" y="1511300"/>
                </a:lnTo>
                <a:lnTo>
                  <a:pt x="11568074" y="1473200"/>
                </a:lnTo>
                <a:lnTo>
                  <a:pt x="11600815" y="1447800"/>
                </a:lnTo>
                <a:lnTo>
                  <a:pt x="11633251" y="1409700"/>
                </a:lnTo>
                <a:lnTo>
                  <a:pt x="11665369" y="1384300"/>
                </a:lnTo>
                <a:lnTo>
                  <a:pt x="11697170" y="1346200"/>
                </a:lnTo>
                <a:lnTo>
                  <a:pt x="11728653" y="1320800"/>
                </a:lnTo>
                <a:lnTo>
                  <a:pt x="11759806" y="1282700"/>
                </a:lnTo>
                <a:lnTo>
                  <a:pt x="11790642" y="1257300"/>
                </a:lnTo>
                <a:lnTo>
                  <a:pt x="11821160" y="1219200"/>
                </a:lnTo>
                <a:lnTo>
                  <a:pt x="11851348" y="1193800"/>
                </a:lnTo>
                <a:lnTo>
                  <a:pt x="11881193" y="1155700"/>
                </a:lnTo>
                <a:lnTo>
                  <a:pt x="11910708" y="1117600"/>
                </a:lnTo>
                <a:lnTo>
                  <a:pt x="11939892" y="1079500"/>
                </a:lnTo>
                <a:lnTo>
                  <a:pt x="11968734" y="1054100"/>
                </a:lnTo>
                <a:lnTo>
                  <a:pt x="11997233" y="1016000"/>
                </a:lnTo>
                <a:lnTo>
                  <a:pt x="12025389" y="977900"/>
                </a:lnTo>
                <a:lnTo>
                  <a:pt x="12053189" y="939800"/>
                </a:lnTo>
                <a:lnTo>
                  <a:pt x="12080659" y="914400"/>
                </a:lnTo>
                <a:lnTo>
                  <a:pt x="12107761" y="876300"/>
                </a:lnTo>
                <a:lnTo>
                  <a:pt x="12134507" y="838200"/>
                </a:lnTo>
                <a:lnTo>
                  <a:pt x="12160910" y="800100"/>
                </a:lnTo>
                <a:lnTo>
                  <a:pt x="12186945" y="762000"/>
                </a:lnTo>
                <a:lnTo>
                  <a:pt x="12212612" y="723900"/>
                </a:lnTo>
                <a:lnTo>
                  <a:pt x="12237923" y="685800"/>
                </a:lnTo>
                <a:lnTo>
                  <a:pt x="12262866" y="647700"/>
                </a:lnTo>
                <a:lnTo>
                  <a:pt x="12287428" y="609600"/>
                </a:lnTo>
                <a:lnTo>
                  <a:pt x="12311634" y="571500"/>
                </a:lnTo>
                <a:lnTo>
                  <a:pt x="12335459" y="533400"/>
                </a:lnTo>
                <a:lnTo>
                  <a:pt x="12358903" y="495300"/>
                </a:lnTo>
                <a:lnTo>
                  <a:pt x="12381967" y="457200"/>
                </a:lnTo>
                <a:lnTo>
                  <a:pt x="12404649" y="419100"/>
                </a:lnTo>
                <a:lnTo>
                  <a:pt x="12426937" y="381000"/>
                </a:lnTo>
                <a:lnTo>
                  <a:pt x="12448845" y="342900"/>
                </a:lnTo>
                <a:lnTo>
                  <a:pt x="12470359" y="304800"/>
                </a:lnTo>
                <a:lnTo>
                  <a:pt x="12491491" y="266700"/>
                </a:lnTo>
                <a:lnTo>
                  <a:pt x="12512218" y="215900"/>
                </a:lnTo>
                <a:lnTo>
                  <a:pt x="12532551" y="177800"/>
                </a:lnTo>
                <a:lnTo>
                  <a:pt x="12552477" y="139700"/>
                </a:lnTo>
                <a:lnTo>
                  <a:pt x="12571997" y="101600"/>
                </a:lnTo>
                <a:lnTo>
                  <a:pt x="12591123" y="63500"/>
                </a:lnTo>
                <a:lnTo>
                  <a:pt x="12609830" y="12700"/>
                </a:lnTo>
                <a:lnTo>
                  <a:pt x="12619622" y="0"/>
                </a:lnTo>
                <a:close/>
              </a:path>
            </a:pathLst>
          </a:custGeom>
          <a:solidFill>
            <a:srgbClr val="A84BA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28422" y="593493"/>
            <a:ext cx="6349365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spc="420" dirty="0">
                <a:solidFill>
                  <a:srgbClr val="FFFFFF"/>
                </a:solidFill>
              </a:rPr>
              <a:t>CONCLUSION:</a:t>
            </a:r>
            <a:endParaRPr sz="6000" dirty="0"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7447" y="2639254"/>
            <a:ext cx="142874" cy="1428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7447" y="4153729"/>
            <a:ext cx="142874" cy="1428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7447" y="6677853"/>
            <a:ext cx="142874" cy="1428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800596" y="2384238"/>
            <a:ext cx="14977110" cy="562737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5080" algn="just">
              <a:lnSpc>
                <a:spcPts val="3979"/>
              </a:lnSpc>
              <a:spcBef>
                <a:spcPts val="545"/>
              </a:spcBef>
            </a:pPr>
            <a:r>
              <a:rPr sz="3600" spc="345" dirty="0">
                <a:solidFill>
                  <a:srgbClr val="FFFFFF"/>
                </a:solidFill>
                <a:latin typeface="Trebuchet MS"/>
                <a:cs typeface="Trebuchet MS"/>
              </a:rPr>
              <a:t>PWAs </a:t>
            </a:r>
            <a:r>
              <a:rPr sz="3600" spc="-150" dirty="0">
                <a:solidFill>
                  <a:srgbClr val="FFFFFF"/>
                </a:solidFill>
                <a:latin typeface="Trebuchet MS"/>
                <a:cs typeface="Trebuchet MS"/>
              </a:rPr>
              <a:t>offer</a:t>
            </a:r>
            <a:r>
              <a:rPr sz="3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Trebuchet MS"/>
                <a:cs typeface="Trebuchet MS"/>
              </a:rPr>
              <a:t>significant</a:t>
            </a:r>
            <a:r>
              <a:rPr sz="3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Trebuchet MS"/>
                <a:cs typeface="Trebuchet MS"/>
              </a:rPr>
              <a:t>benefits</a:t>
            </a:r>
            <a:r>
              <a:rPr sz="3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ecommerce</a:t>
            </a:r>
            <a:r>
              <a:rPr sz="36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6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sz="36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25" dirty="0">
                <a:solidFill>
                  <a:srgbClr val="FFFFFF"/>
                </a:solidFill>
                <a:latin typeface="Trebuchet MS"/>
                <a:cs typeface="Trebuchet MS"/>
              </a:rPr>
              <a:t>fast, </a:t>
            </a:r>
            <a:r>
              <a:rPr sz="36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21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60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21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600" spc="-22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21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600" spc="-31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6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6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26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-22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600" spc="-26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3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600" spc="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3600" spc="-22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2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6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pe</a:t>
            </a:r>
            <a:r>
              <a:rPr sz="3600" spc="-2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600" spc="-22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31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 dirty="0">
              <a:latin typeface="Trebuchet MS"/>
              <a:cs typeface="Trebuchet MS"/>
            </a:endParaRPr>
          </a:p>
          <a:p>
            <a:pPr marL="12700" marR="5080" algn="just">
              <a:lnSpc>
                <a:spcPts val="3979"/>
              </a:lnSpc>
            </a:pPr>
            <a:r>
              <a:rPr sz="3600" spc="-6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3600" spc="-55" dirty="0">
                <a:solidFill>
                  <a:srgbClr val="FFFFFF"/>
                </a:solidFill>
                <a:latin typeface="Trebuchet MS"/>
                <a:cs typeface="Trebuchet MS"/>
              </a:rPr>
              <a:t>features </a:t>
            </a:r>
            <a:r>
              <a:rPr sz="3600" spc="-114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offline </a:t>
            </a:r>
            <a:r>
              <a:rPr sz="3600" spc="-135" dirty="0">
                <a:solidFill>
                  <a:srgbClr val="FFFFFF"/>
                </a:solidFill>
                <a:latin typeface="Trebuchet MS"/>
                <a:cs typeface="Trebuchet MS"/>
              </a:rPr>
              <a:t>functionality, </a:t>
            </a:r>
            <a:r>
              <a:rPr sz="3600" spc="110" dirty="0">
                <a:solidFill>
                  <a:srgbClr val="FFFFFF"/>
                </a:solidFill>
                <a:latin typeface="Trebuchet MS"/>
                <a:cs typeface="Trebuchet MS"/>
              </a:rPr>
              <a:t>push </a:t>
            </a:r>
            <a:r>
              <a:rPr sz="3600" spc="-100" dirty="0">
                <a:solidFill>
                  <a:srgbClr val="FFFFFF"/>
                </a:solidFill>
                <a:latin typeface="Trebuchet MS"/>
                <a:cs typeface="Trebuchet MS"/>
              </a:rPr>
              <a:t>notifications, 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background 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sync,</a:t>
            </a:r>
            <a:r>
              <a:rPr sz="36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345" dirty="0">
                <a:solidFill>
                  <a:srgbClr val="FFFFFF"/>
                </a:solidFill>
                <a:latin typeface="Trebuchet MS"/>
                <a:cs typeface="Trebuchet MS"/>
              </a:rPr>
              <a:t>PWAs</a:t>
            </a:r>
            <a:r>
              <a:rPr sz="3600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8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Trebuchet MS"/>
                <a:cs typeface="Trebuchet MS"/>
              </a:rPr>
              <a:t>customers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6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browse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40" dirty="0">
                <a:solidFill>
                  <a:srgbClr val="FFFFFF"/>
                </a:solidFill>
                <a:latin typeface="Trebuchet MS"/>
                <a:cs typeface="Trebuchet MS"/>
              </a:rPr>
              <a:t>products,</a:t>
            </a:r>
            <a:r>
              <a:rPr sz="36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 purchases, 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600" spc="-30" dirty="0">
                <a:solidFill>
                  <a:srgbClr val="FFFFFF"/>
                </a:solidFill>
                <a:latin typeface="Trebuchet MS"/>
                <a:cs typeface="Trebuchet MS"/>
              </a:rPr>
              <a:t>receive </a:t>
            </a:r>
            <a:r>
              <a:rPr sz="3600" spc="25" dirty="0">
                <a:solidFill>
                  <a:srgbClr val="FFFFFF"/>
                </a:solidFill>
                <a:latin typeface="Trebuchet MS"/>
                <a:cs typeface="Trebuchet MS"/>
              </a:rPr>
              <a:t>updates 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seamlessly, even </a:t>
            </a:r>
            <a:r>
              <a:rPr sz="360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75" dirty="0">
                <a:solidFill>
                  <a:srgbClr val="FFFFFF"/>
                </a:solidFill>
                <a:latin typeface="Trebuchet MS"/>
                <a:cs typeface="Trebuchet MS"/>
              </a:rPr>
              <a:t>low connectivity </a:t>
            </a:r>
            <a:r>
              <a:rPr sz="36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latin typeface="Trebuchet MS"/>
                <a:cs typeface="Trebuchet MS"/>
              </a:rPr>
              <a:t>situations.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 dirty="0">
              <a:latin typeface="Trebuchet MS"/>
              <a:cs typeface="Trebuchet MS"/>
            </a:endParaRPr>
          </a:p>
          <a:p>
            <a:pPr marL="12700" marR="5080" algn="just">
              <a:lnSpc>
                <a:spcPts val="3979"/>
              </a:lnSpc>
            </a:pPr>
            <a:r>
              <a:rPr sz="3600" spc="5" dirty="0">
                <a:solidFill>
                  <a:srgbClr val="FFFFFF"/>
                </a:solidFill>
                <a:latin typeface="Trebuchet MS"/>
                <a:cs typeface="Trebuchet MS"/>
              </a:rPr>
              <a:t>Moreover, </a:t>
            </a:r>
            <a:r>
              <a:rPr sz="3600" spc="-160" dirty="0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sz="3600" spc="-35" dirty="0">
                <a:solidFill>
                  <a:srgbClr val="FFFFFF"/>
                </a:solidFill>
                <a:latin typeface="Trebuchet MS"/>
                <a:cs typeface="Trebuchet MS"/>
              </a:rPr>
              <a:t>cross-platform </a:t>
            </a:r>
            <a:r>
              <a:rPr sz="3600" spc="-110" dirty="0">
                <a:solidFill>
                  <a:srgbClr val="FFFFFF"/>
                </a:solidFill>
                <a:latin typeface="Trebuchet MS"/>
                <a:cs typeface="Trebuchet MS"/>
              </a:rPr>
              <a:t>compatibility 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600" spc="135" dirty="0">
                <a:solidFill>
                  <a:srgbClr val="FFFFFF"/>
                </a:solidFill>
                <a:latin typeface="Trebuchet MS"/>
                <a:cs typeface="Trebuchet MS"/>
              </a:rPr>
              <a:t>ease </a:t>
            </a:r>
            <a:r>
              <a:rPr sz="3600" spc="-1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600" spc="165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3600" spc="-145" dirty="0">
                <a:solidFill>
                  <a:srgbClr val="FFFFFF"/>
                </a:solidFill>
                <a:latin typeface="Trebuchet MS"/>
                <a:cs typeface="Trebuchet MS"/>
              </a:rPr>
              <a:t>without </a:t>
            </a: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Trebuchet MS"/>
                <a:cs typeface="Trebuchet MS"/>
              </a:rPr>
              <a:t>app </a:t>
            </a:r>
            <a:r>
              <a:rPr sz="3600" spc="-3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sz="3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downloads</a:t>
            </a:r>
            <a:r>
              <a:rPr sz="36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345" dirty="0">
                <a:solidFill>
                  <a:srgbClr val="FFFFFF"/>
                </a:solidFill>
                <a:latin typeface="Trebuchet MS"/>
                <a:cs typeface="Trebuchet MS"/>
              </a:rPr>
              <a:t>PWAs 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3600" spc="-60" dirty="0">
                <a:solidFill>
                  <a:srgbClr val="FFFFFF"/>
                </a:solidFill>
                <a:latin typeface="Trebuchet MS"/>
                <a:cs typeface="Trebuchet MS"/>
              </a:rPr>
              <a:t>ideal</a:t>
            </a:r>
            <a:r>
              <a:rPr sz="3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40" dirty="0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r>
              <a:rPr sz="36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Trebuchet MS"/>
                <a:cs typeface="Trebuchet MS"/>
              </a:rPr>
              <a:t>ecommerce </a:t>
            </a:r>
            <a:r>
              <a:rPr sz="36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Trebuchet MS"/>
                <a:cs typeface="Trebuchet MS"/>
              </a:rPr>
              <a:t>businesses</a:t>
            </a:r>
            <a:r>
              <a:rPr sz="36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seeking</a:t>
            </a:r>
            <a:r>
              <a:rPr sz="36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6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Trebuchet MS"/>
                <a:cs typeface="Trebuchet MS"/>
              </a:rPr>
              <a:t>reach</a:t>
            </a:r>
            <a:r>
              <a:rPr sz="3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6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80" dirty="0">
                <a:solidFill>
                  <a:srgbClr val="FFFFFF"/>
                </a:solidFill>
                <a:latin typeface="Trebuchet MS"/>
                <a:cs typeface="Trebuchet MS"/>
              </a:rPr>
              <a:t>wider</a:t>
            </a:r>
            <a:r>
              <a:rPr sz="36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Trebuchet MS"/>
                <a:cs typeface="Trebuchet MS"/>
              </a:rPr>
              <a:t>audience</a:t>
            </a:r>
            <a:r>
              <a:rPr sz="36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6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sz="36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Trebuchet MS"/>
                <a:cs typeface="Trebuchet MS"/>
              </a:rPr>
              <a:t>increased</a:t>
            </a:r>
            <a:r>
              <a:rPr sz="36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sales.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"/>
            <a:ext cx="18287999" cy="102869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69184" y="4152900"/>
            <a:ext cx="7461250" cy="15405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70" dirty="0"/>
              <a:t>THANK</a:t>
            </a:r>
            <a:r>
              <a:rPr spc="-390" dirty="0"/>
              <a:t> </a:t>
            </a:r>
            <a:r>
              <a:rPr spc="475" dirty="0"/>
              <a:t>YOU</a:t>
            </a:r>
          </a:p>
        </p:txBody>
      </p:sp>
      <p:sp>
        <p:nvSpPr>
          <p:cNvPr id="9" name="object 9"/>
          <p:cNvSpPr/>
          <p:nvPr/>
        </p:nvSpPr>
        <p:spPr>
          <a:xfrm>
            <a:off x="5434240" y="8845550"/>
            <a:ext cx="4442460" cy="1441450"/>
          </a:xfrm>
          <a:custGeom>
            <a:avLst/>
            <a:gdLst/>
            <a:ahLst/>
            <a:cxnLst/>
            <a:rect l="l" t="t" r="r" b="b"/>
            <a:pathLst>
              <a:path w="4442459" h="1441450">
                <a:moveTo>
                  <a:pt x="546525" y="1441449"/>
                </a:moveTo>
                <a:lnTo>
                  <a:pt x="0" y="1441449"/>
                </a:lnTo>
                <a:lnTo>
                  <a:pt x="4100" y="1432120"/>
                </a:lnTo>
                <a:lnTo>
                  <a:pt x="23205" y="1390792"/>
                </a:lnTo>
                <a:lnTo>
                  <a:pt x="43056" y="1349887"/>
                </a:lnTo>
                <a:lnTo>
                  <a:pt x="63644" y="1309414"/>
                </a:lnTo>
                <a:lnTo>
                  <a:pt x="84962" y="1269381"/>
                </a:lnTo>
                <a:lnTo>
                  <a:pt x="107000" y="1229798"/>
                </a:lnTo>
                <a:lnTo>
                  <a:pt x="129749" y="1190674"/>
                </a:lnTo>
                <a:lnTo>
                  <a:pt x="153201" y="1152016"/>
                </a:lnTo>
                <a:lnTo>
                  <a:pt x="177347" y="1113833"/>
                </a:lnTo>
                <a:lnTo>
                  <a:pt x="202179" y="1076135"/>
                </a:lnTo>
                <a:lnTo>
                  <a:pt x="227687" y="1038931"/>
                </a:lnTo>
                <a:lnTo>
                  <a:pt x="253863" y="1002228"/>
                </a:lnTo>
                <a:lnTo>
                  <a:pt x="280698" y="966035"/>
                </a:lnTo>
                <a:lnTo>
                  <a:pt x="308183" y="930362"/>
                </a:lnTo>
                <a:lnTo>
                  <a:pt x="336310" y="895217"/>
                </a:lnTo>
                <a:lnTo>
                  <a:pt x="365070" y="860609"/>
                </a:lnTo>
                <a:lnTo>
                  <a:pt x="394454" y="826546"/>
                </a:lnTo>
                <a:lnTo>
                  <a:pt x="424453" y="793038"/>
                </a:lnTo>
                <a:lnTo>
                  <a:pt x="455059" y="760093"/>
                </a:lnTo>
                <a:lnTo>
                  <a:pt x="486263" y="727719"/>
                </a:lnTo>
                <a:lnTo>
                  <a:pt x="518057" y="695926"/>
                </a:lnTo>
                <a:lnTo>
                  <a:pt x="550430" y="664722"/>
                </a:lnTo>
                <a:lnTo>
                  <a:pt x="583376" y="634116"/>
                </a:lnTo>
                <a:lnTo>
                  <a:pt x="616884" y="604116"/>
                </a:lnTo>
                <a:lnTo>
                  <a:pt x="650947" y="574732"/>
                </a:lnTo>
                <a:lnTo>
                  <a:pt x="685555" y="545972"/>
                </a:lnTo>
                <a:lnTo>
                  <a:pt x="720700" y="517845"/>
                </a:lnTo>
                <a:lnTo>
                  <a:pt x="756373" y="490360"/>
                </a:lnTo>
                <a:lnTo>
                  <a:pt x="792565" y="463525"/>
                </a:lnTo>
                <a:lnTo>
                  <a:pt x="829268" y="437349"/>
                </a:lnTo>
                <a:lnTo>
                  <a:pt x="866473" y="411841"/>
                </a:lnTo>
                <a:lnTo>
                  <a:pt x="904171" y="387010"/>
                </a:lnTo>
                <a:lnTo>
                  <a:pt x="942353" y="362864"/>
                </a:lnTo>
                <a:lnTo>
                  <a:pt x="981011" y="339412"/>
                </a:lnTo>
                <a:lnTo>
                  <a:pt x="1020136" y="316662"/>
                </a:lnTo>
                <a:lnTo>
                  <a:pt x="1059719" y="294624"/>
                </a:lnTo>
                <a:lnTo>
                  <a:pt x="1099751" y="273307"/>
                </a:lnTo>
                <a:lnTo>
                  <a:pt x="1140224" y="252718"/>
                </a:lnTo>
                <a:lnTo>
                  <a:pt x="1181129" y="232867"/>
                </a:lnTo>
                <a:lnTo>
                  <a:pt x="1222458" y="213763"/>
                </a:lnTo>
                <a:lnTo>
                  <a:pt x="1264200" y="195413"/>
                </a:lnTo>
                <a:lnTo>
                  <a:pt x="1306349" y="177828"/>
                </a:lnTo>
                <a:lnTo>
                  <a:pt x="1348894" y="161015"/>
                </a:lnTo>
                <a:lnTo>
                  <a:pt x="1391828" y="144984"/>
                </a:lnTo>
                <a:lnTo>
                  <a:pt x="1435142" y="129743"/>
                </a:lnTo>
                <a:lnTo>
                  <a:pt x="1478826" y="115301"/>
                </a:lnTo>
                <a:lnTo>
                  <a:pt x="1522872" y="101666"/>
                </a:lnTo>
                <a:lnTo>
                  <a:pt x="1567271" y="88848"/>
                </a:lnTo>
                <a:lnTo>
                  <a:pt x="1612016" y="76855"/>
                </a:lnTo>
                <a:lnTo>
                  <a:pt x="1657096" y="65695"/>
                </a:lnTo>
                <a:lnTo>
                  <a:pt x="1702503" y="55378"/>
                </a:lnTo>
                <a:lnTo>
                  <a:pt x="1748228" y="45913"/>
                </a:lnTo>
                <a:lnTo>
                  <a:pt x="1794263" y="37307"/>
                </a:lnTo>
                <a:lnTo>
                  <a:pt x="1840599" y="29570"/>
                </a:lnTo>
                <a:lnTo>
                  <a:pt x="1887228" y="22711"/>
                </a:lnTo>
                <a:lnTo>
                  <a:pt x="1934139" y="16738"/>
                </a:lnTo>
                <a:lnTo>
                  <a:pt x="1981326" y="11660"/>
                </a:lnTo>
                <a:lnTo>
                  <a:pt x="2028778" y="7485"/>
                </a:lnTo>
                <a:lnTo>
                  <a:pt x="2076488" y="4223"/>
                </a:lnTo>
                <a:lnTo>
                  <a:pt x="2124446" y="1883"/>
                </a:lnTo>
                <a:lnTo>
                  <a:pt x="2172644" y="472"/>
                </a:lnTo>
                <a:lnTo>
                  <a:pt x="2221073" y="0"/>
                </a:lnTo>
                <a:lnTo>
                  <a:pt x="2269501" y="472"/>
                </a:lnTo>
                <a:lnTo>
                  <a:pt x="2317699" y="1883"/>
                </a:lnTo>
                <a:lnTo>
                  <a:pt x="2365657" y="4223"/>
                </a:lnTo>
                <a:lnTo>
                  <a:pt x="2413367" y="7485"/>
                </a:lnTo>
                <a:lnTo>
                  <a:pt x="2460819" y="11660"/>
                </a:lnTo>
                <a:lnTo>
                  <a:pt x="2508006" y="16738"/>
                </a:lnTo>
                <a:lnTo>
                  <a:pt x="2554917" y="22711"/>
                </a:lnTo>
                <a:lnTo>
                  <a:pt x="2601546" y="29570"/>
                </a:lnTo>
                <a:lnTo>
                  <a:pt x="2647882" y="37307"/>
                </a:lnTo>
                <a:lnTo>
                  <a:pt x="2693917" y="45913"/>
                </a:lnTo>
                <a:lnTo>
                  <a:pt x="2739642" y="55378"/>
                </a:lnTo>
                <a:lnTo>
                  <a:pt x="2785049" y="65695"/>
                </a:lnTo>
                <a:lnTo>
                  <a:pt x="2830129" y="76855"/>
                </a:lnTo>
                <a:lnTo>
                  <a:pt x="2874874" y="88848"/>
                </a:lnTo>
                <a:lnTo>
                  <a:pt x="2919273" y="101666"/>
                </a:lnTo>
                <a:lnTo>
                  <a:pt x="2963319" y="115301"/>
                </a:lnTo>
                <a:lnTo>
                  <a:pt x="3007003" y="129743"/>
                </a:lnTo>
                <a:lnTo>
                  <a:pt x="3050317" y="144984"/>
                </a:lnTo>
                <a:lnTo>
                  <a:pt x="3093251" y="161015"/>
                </a:lnTo>
                <a:lnTo>
                  <a:pt x="3135796" y="177828"/>
                </a:lnTo>
                <a:lnTo>
                  <a:pt x="3177945" y="195413"/>
                </a:lnTo>
                <a:lnTo>
                  <a:pt x="3219687" y="213763"/>
                </a:lnTo>
                <a:lnTo>
                  <a:pt x="3261016" y="232867"/>
                </a:lnTo>
                <a:lnTo>
                  <a:pt x="3301921" y="252718"/>
                </a:lnTo>
                <a:lnTo>
                  <a:pt x="3342394" y="273307"/>
                </a:lnTo>
                <a:lnTo>
                  <a:pt x="3382426" y="294624"/>
                </a:lnTo>
                <a:lnTo>
                  <a:pt x="3422009" y="316662"/>
                </a:lnTo>
                <a:lnTo>
                  <a:pt x="3461134" y="339412"/>
                </a:lnTo>
                <a:lnTo>
                  <a:pt x="3499792" y="362864"/>
                </a:lnTo>
                <a:lnTo>
                  <a:pt x="3537974" y="387010"/>
                </a:lnTo>
                <a:lnTo>
                  <a:pt x="3575672" y="411841"/>
                </a:lnTo>
                <a:lnTo>
                  <a:pt x="3612877" y="437349"/>
                </a:lnTo>
                <a:lnTo>
                  <a:pt x="3649580" y="463525"/>
                </a:lnTo>
                <a:lnTo>
                  <a:pt x="3680089" y="486147"/>
                </a:lnTo>
                <a:lnTo>
                  <a:pt x="2221073" y="486147"/>
                </a:lnTo>
                <a:lnTo>
                  <a:pt x="2173104" y="486726"/>
                </a:lnTo>
                <a:lnTo>
                  <a:pt x="2125422" y="488455"/>
                </a:lnTo>
                <a:lnTo>
                  <a:pt x="2078040" y="491321"/>
                </a:lnTo>
                <a:lnTo>
                  <a:pt x="2030970" y="495310"/>
                </a:lnTo>
                <a:lnTo>
                  <a:pt x="1984227" y="500409"/>
                </a:lnTo>
                <a:lnTo>
                  <a:pt x="1937822" y="506604"/>
                </a:lnTo>
                <a:lnTo>
                  <a:pt x="1891771" y="513883"/>
                </a:lnTo>
                <a:lnTo>
                  <a:pt x="1846085" y="522232"/>
                </a:lnTo>
                <a:lnTo>
                  <a:pt x="1800779" y="531638"/>
                </a:lnTo>
                <a:lnTo>
                  <a:pt x="1755865" y="542088"/>
                </a:lnTo>
                <a:lnTo>
                  <a:pt x="1711356" y="553568"/>
                </a:lnTo>
                <a:lnTo>
                  <a:pt x="1667267" y="566064"/>
                </a:lnTo>
                <a:lnTo>
                  <a:pt x="1623610" y="579565"/>
                </a:lnTo>
                <a:lnTo>
                  <a:pt x="1580399" y="594055"/>
                </a:lnTo>
                <a:lnTo>
                  <a:pt x="1537647" y="609523"/>
                </a:lnTo>
                <a:lnTo>
                  <a:pt x="1495367" y="625955"/>
                </a:lnTo>
                <a:lnTo>
                  <a:pt x="1453572" y="643337"/>
                </a:lnTo>
                <a:lnTo>
                  <a:pt x="1412276" y="661656"/>
                </a:lnTo>
                <a:lnTo>
                  <a:pt x="1371492" y="680900"/>
                </a:lnTo>
                <a:lnTo>
                  <a:pt x="1331234" y="701054"/>
                </a:lnTo>
                <a:lnTo>
                  <a:pt x="1291514" y="722105"/>
                </a:lnTo>
                <a:lnTo>
                  <a:pt x="1252347" y="744041"/>
                </a:lnTo>
                <a:lnTo>
                  <a:pt x="1213744" y="766847"/>
                </a:lnTo>
                <a:lnTo>
                  <a:pt x="1175720" y="790511"/>
                </a:lnTo>
                <a:lnTo>
                  <a:pt x="1138288" y="815019"/>
                </a:lnTo>
                <a:lnTo>
                  <a:pt x="1101460" y="840358"/>
                </a:lnTo>
                <a:lnTo>
                  <a:pt x="1065251" y="866515"/>
                </a:lnTo>
                <a:lnTo>
                  <a:pt x="1029674" y="893476"/>
                </a:lnTo>
                <a:lnTo>
                  <a:pt x="994742" y="921228"/>
                </a:lnTo>
                <a:lnTo>
                  <a:pt x="960468" y="949758"/>
                </a:lnTo>
                <a:lnTo>
                  <a:pt x="926865" y="979053"/>
                </a:lnTo>
                <a:lnTo>
                  <a:pt x="893948" y="1009098"/>
                </a:lnTo>
                <a:lnTo>
                  <a:pt x="861728" y="1039882"/>
                </a:lnTo>
                <a:lnTo>
                  <a:pt x="830220" y="1071390"/>
                </a:lnTo>
                <a:lnTo>
                  <a:pt x="799436" y="1103610"/>
                </a:lnTo>
                <a:lnTo>
                  <a:pt x="769390" y="1136528"/>
                </a:lnTo>
                <a:lnTo>
                  <a:pt x="740096" y="1170130"/>
                </a:lnTo>
                <a:lnTo>
                  <a:pt x="711566" y="1204404"/>
                </a:lnTo>
                <a:lnTo>
                  <a:pt x="683814" y="1239337"/>
                </a:lnTo>
                <a:lnTo>
                  <a:pt x="656853" y="1274914"/>
                </a:lnTo>
                <a:lnTo>
                  <a:pt x="630696" y="1311123"/>
                </a:lnTo>
                <a:lnTo>
                  <a:pt x="605357" y="1347950"/>
                </a:lnTo>
                <a:lnTo>
                  <a:pt x="580849" y="1385382"/>
                </a:lnTo>
                <a:lnTo>
                  <a:pt x="557185" y="1423406"/>
                </a:lnTo>
                <a:lnTo>
                  <a:pt x="546525" y="1441449"/>
                </a:lnTo>
                <a:close/>
              </a:path>
              <a:path w="4442459" h="1441450">
                <a:moveTo>
                  <a:pt x="4442146" y="1441449"/>
                </a:moveTo>
                <a:lnTo>
                  <a:pt x="3895620" y="1441449"/>
                </a:lnTo>
                <a:lnTo>
                  <a:pt x="3884960" y="1423406"/>
                </a:lnTo>
                <a:lnTo>
                  <a:pt x="3861296" y="1385382"/>
                </a:lnTo>
                <a:lnTo>
                  <a:pt x="3836788" y="1347950"/>
                </a:lnTo>
                <a:lnTo>
                  <a:pt x="3811449" y="1311123"/>
                </a:lnTo>
                <a:lnTo>
                  <a:pt x="3785293" y="1274914"/>
                </a:lnTo>
                <a:lnTo>
                  <a:pt x="3758331" y="1239337"/>
                </a:lnTo>
                <a:lnTo>
                  <a:pt x="3730579" y="1204404"/>
                </a:lnTo>
                <a:lnTo>
                  <a:pt x="3702049" y="1170130"/>
                </a:lnTo>
                <a:lnTo>
                  <a:pt x="3672755" y="1136528"/>
                </a:lnTo>
                <a:lnTo>
                  <a:pt x="3642709" y="1103610"/>
                </a:lnTo>
                <a:lnTo>
                  <a:pt x="3611926" y="1071390"/>
                </a:lnTo>
                <a:lnTo>
                  <a:pt x="3580417" y="1039882"/>
                </a:lnTo>
                <a:lnTo>
                  <a:pt x="3548198" y="1009098"/>
                </a:lnTo>
                <a:lnTo>
                  <a:pt x="3515280" y="979053"/>
                </a:lnTo>
                <a:lnTo>
                  <a:pt x="3481677" y="949758"/>
                </a:lnTo>
                <a:lnTo>
                  <a:pt x="3447403" y="921228"/>
                </a:lnTo>
                <a:lnTo>
                  <a:pt x="3412471" y="893476"/>
                </a:lnTo>
                <a:lnTo>
                  <a:pt x="3376894" y="866515"/>
                </a:lnTo>
                <a:lnTo>
                  <a:pt x="3340685" y="840358"/>
                </a:lnTo>
                <a:lnTo>
                  <a:pt x="3303858" y="815019"/>
                </a:lnTo>
                <a:lnTo>
                  <a:pt x="3266425" y="790511"/>
                </a:lnTo>
                <a:lnTo>
                  <a:pt x="3228401" y="766847"/>
                </a:lnTo>
                <a:lnTo>
                  <a:pt x="3189799" y="744041"/>
                </a:lnTo>
                <a:lnTo>
                  <a:pt x="3150631" y="722105"/>
                </a:lnTo>
                <a:lnTo>
                  <a:pt x="3110911" y="701054"/>
                </a:lnTo>
                <a:lnTo>
                  <a:pt x="3070653" y="680900"/>
                </a:lnTo>
                <a:lnTo>
                  <a:pt x="3029869" y="661656"/>
                </a:lnTo>
                <a:lnTo>
                  <a:pt x="2988573" y="643337"/>
                </a:lnTo>
                <a:lnTo>
                  <a:pt x="2946778" y="625955"/>
                </a:lnTo>
                <a:lnTo>
                  <a:pt x="2904498" y="609523"/>
                </a:lnTo>
                <a:lnTo>
                  <a:pt x="2861746" y="594055"/>
                </a:lnTo>
                <a:lnTo>
                  <a:pt x="2818535" y="579565"/>
                </a:lnTo>
                <a:lnTo>
                  <a:pt x="2774878" y="566064"/>
                </a:lnTo>
                <a:lnTo>
                  <a:pt x="2730789" y="553568"/>
                </a:lnTo>
                <a:lnTo>
                  <a:pt x="2686281" y="542088"/>
                </a:lnTo>
                <a:lnTo>
                  <a:pt x="2641367" y="531638"/>
                </a:lnTo>
                <a:lnTo>
                  <a:pt x="2596060" y="522232"/>
                </a:lnTo>
                <a:lnTo>
                  <a:pt x="2550374" y="513883"/>
                </a:lnTo>
                <a:lnTo>
                  <a:pt x="2504323" y="506604"/>
                </a:lnTo>
                <a:lnTo>
                  <a:pt x="2457918" y="500409"/>
                </a:lnTo>
                <a:lnTo>
                  <a:pt x="2411175" y="495310"/>
                </a:lnTo>
                <a:lnTo>
                  <a:pt x="2364105" y="491321"/>
                </a:lnTo>
                <a:lnTo>
                  <a:pt x="2316723" y="488455"/>
                </a:lnTo>
                <a:lnTo>
                  <a:pt x="2269041" y="486726"/>
                </a:lnTo>
                <a:lnTo>
                  <a:pt x="2221073" y="486147"/>
                </a:lnTo>
                <a:lnTo>
                  <a:pt x="3680089" y="486147"/>
                </a:lnTo>
                <a:lnTo>
                  <a:pt x="3721445" y="517846"/>
                </a:lnTo>
                <a:lnTo>
                  <a:pt x="3756590" y="545972"/>
                </a:lnTo>
                <a:lnTo>
                  <a:pt x="3791198" y="574732"/>
                </a:lnTo>
                <a:lnTo>
                  <a:pt x="3825261" y="604116"/>
                </a:lnTo>
                <a:lnTo>
                  <a:pt x="3858769" y="634116"/>
                </a:lnTo>
                <a:lnTo>
                  <a:pt x="3891715" y="664722"/>
                </a:lnTo>
                <a:lnTo>
                  <a:pt x="3924088" y="695926"/>
                </a:lnTo>
                <a:lnTo>
                  <a:pt x="3955882" y="727719"/>
                </a:lnTo>
                <a:lnTo>
                  <a:pt x="3987086" y="760093"/>
                </a:lnTo>
                <a:lnTo>
                  <a:pt x="4017692" y="793038"/>
                </a:lnTo>
                <a:lnTo>
                  <a:pt x="4047691" y="826546"/>
                </a:lnTo>
                <a:lnTo>
                  <a:pt x="4077075" y="860609"/>
                </a:lnTo>
                <a:lnTo>
                  <a:pt x="4105835" y="895217"/>
                </a:lnTo>
                <a:lnTo>
                  <a:pt x="4133962" y="930362"/>
                </a:lnTo>
                <a:lnTo>
                  <a:pt x="4161447" y="966035"/>
                </a:lnTo>
                <a:lnTo>
                  <a:pt x="4188282" y="1002228"/>
                </a:lnTo>
                <a:lnTo>
                  <a:pt x="4214458" y="1038931"/>
                </a:lnTo>
                <a:lnTo>
                  <a:pt x="4239966" y="1076135"/>
                </a:lnTo>
                <a:lnTo>
                  <a:pt x="4264798" y="1113833"/>
                </a:lnTo>
                <a:lnTo>
                  <a:pt x="4288944" y="1152016"/>
                </a:lnTo>
                <a:lnTo>
                  <a:pt x="4312396" y="1190674"/>
                </a:lnTo>
                <a:lnTo>
                  <a:pt x="4335145" y="1229798"/>
                </a:lnTo>
                <a:lnTo>
                  <a:pt x="4357183" y="1269381"/>
                </a:lnTo>
                <a:lnTo>
                  <a:pt x="4378501" y="1309414"/>
                </a:lnTo>
                <a:lnTo>
                  <a:pt x="4399089" y="1349887"/>
                </a:lnTo>
                <a:lnTo>
                  <a:pt x="4418940" y="1390792"/>
                </a:lnTo>
                <a:lnTo>
                  <a:pt x="4438045" y="1432120"/>
                </a:lnTo>
                <a:lnTo>
                  <a:pt x="4442146" y="144144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0758" y="1711276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89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823" y="796838"/>
            <a:ext cx="438150" cy="542290"/>
            <a:chOff x="1028823" y="796838"/>
            <a:chExt cx="438150" cy="542290"/>
          </a:xfrm>
        </p:grpSpPr>
        <p:sp>
          <p:nvSpPr>
            <p:cNvPr id="4" name="object 4"/>
            <p:cNvSpPr/>
            <p:nvPr/>
          </p:nvSpPr>
          <p:spPr>
            <a:xfrm>
              <a:off x="1028814" y="796848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90">
                  <a:moveTo>
                    <a:pt x="438099" y="249008"/>
                  </a:moveTo>
                  <a:lnTo>
                    <a:pt x="268706" y="249008"/>
                  </a:lnTo>
                  <a:lnTo>
                    <a:pt x="123825" y="393573"/>
                  </a:lnTo>
                  <a:lnTo>
                    <a:pt x="207886" y="478713"/>
                  </a:lnTo>
                  <a:lnTo>
                    <a:pt x="438099" y="249008"/>
                  </a:lnTo>
                  <a:close/>
                </a:path>
                <a:path w="438150" h="478790">
                  <a:moveTo>
                    <a:pt x="438099" y="0"/>
                  </a:moveTo>
                  <a:lnTo>
                    <a:pt x="270598" y="0"/>
                  </a:lnTo>
                  <a:lnTo>
                    <a:pt x="0" y="270014"/>
                  </a:lnTo>
                  <a:lnTo>
                    <a:pt x="83756" y="353593"/>
                  </a:lnTo>
                  <a:lnTo>
                    <a:pt x="438099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1704" y="1107771"/>
              <a:ext cx="315217" cy="2312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708" y="1199188"/>
              <a:ext cx="76526" cy="7636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108245" y="0"/>
            <a:ext cx="13180060" cy="10287000"/>
            <a:chOff x="5108245" y="0"/>
            <a:chExt cx="13180060" cy="102870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0564" y="0"/>
              <a:ext cx="11967434" cy="10274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08245" y="11"/>
              <a:ext cx="12686665" cy="10287000"/>
            </a:xfrm>
            <a:custGeom>
              <a:avLst/>
              <a:gdLst/>
              <a:ahLst/>
              <a:cxnLst/>
              <a:rect l="l" t="t" r="r" b="b"/>
              <a:pathLst>
                <a:path w="12686665" h="10287000">
                  <a:moveTo>
                    <a:pt x="5125910" y="10286987"/>
                  </a:moveTo>
                  <a:lnTo>
                    <a:pt x="5083048" y="10232949"/>
                  </a:lnTo>
                  <a:lnTo>
                    <a:pt x="5054485" y="10198278"/>
                  </a:lnTo>
                  <a:lnTo>
                    <a:pt x="5025466" y="10164013"/>
                  </a:lnTo>
                  <a:lnTo>
                    <a:pt x="4995964" y="10130155"/>
                  </a:lnTo>
                  <a:lnTo>
                    <a:pt x="4966017" y="10096703"/>
                  </a:lnTo>
                  <a:lnTo>
                    <a:pt x="4935613" y="10063683"/>
                  </a:lnTo>
                  <a:lnTo>
                    <a:pt x="4904765" y="10031082"/>
                  </a:lnTo>
                  <a:lnTo>
                    <a:pt x="4873460" y="9998913"/>
                  </a:lnTo>
                  <a:lnTo>
                    <a:pt x="4841735" y="9967176"/>
                  </a:lnTo>
                  <a:lnTo>
                    <a:pt x="4809553" y="9935883"/>
                  </a:lnTo>
                  <a:lnTo>
                    <a:pt x="4776965" y="9905035"/>
                  </a:lnTo>
                  <a:lnTo>
                    <a:pt x="4743932" y="9874631"/>
                  </a:lnTo>
                  <a:lnTo>
                    <a:pt x="4710493" y="9844672"/>
                  </a:lnTo>
                  <a:lnTo>
                    <a:pt x="4676635" y="9815182"/>
                  </a:lnTo>
                  <a:lnTo>
                    <a:pt x="4642370" y="9786150"/>
                  </a:lnTo>
                  <a:lnTo>
                    <a:pt x="4607699" y="9757600"/>
                  </a:lnTo>
                  <a:lnTo>
                    <a:pt x="4572622" y="9729508"/>
                  </a:lnTo>
                  <a:lnTo>
                    <a:pt x="4537164" y="9701898"/>
                  </a:lnTo>
                  <a:lnTo>
                    <a:pt x="4510633" y="9681832"/>
                  </a:lnTo>
                  <a:lnTo>
                    <a:pt x="4501299" y="9674771"/>
                  </a:lnTo>
                  <a:lnTo>
                    <a:pt x="4465066" y="9648139"/>
                  </a:lnTo>
                  <a:lnTo>
                    <a:pt x="4428439" y="9621990"/>
                  </a:lnTo>
                  <a:lnTo>
                    <a:pt x="4391444" y="9596336"/>
                  </a:lnTo>
                  <a:lnTo>
                    <a:pt x="4354068" y="9571190"/>
                  </a:lnTo>
                  <a:lnTo>
                    <a:pt x="4316336" y="9546552"/>
                  </a:lnTo>
                  <a:lnTo>
                    <a:pt x="4278236" y="9522422"/>
                  </a:lnTo>
                  <a:lnTo>
                    <a:pt x="4239793" y="9498813"/>
                  </a:lnTo>
                  <a:lnTo>
                    <a:pt x="4200982" y="9475724"/>
                  </a:lnTo>
                  <a:lnTo>
                    <a:pt x="4161840" y="9453169"/>
                  </a:lnTo>
                  <a:lnTo>
                    <a:pt x="4122343" y="9431134"/>
                  </a:lnTo>
                  <a:lnTo>
                    <a:pt x="4082516" y="9409646"/>
                  </a:lnTo>
                  <a:lnTo>
                    <a:pt x="4042359" y="9388691"/>
                  </a:lnTo>
                  <a:lnTo>
                    <a:pt x="4001871" y="9368282"/>
                  </a:lnTo>
                  <a:lnTo>
                    <a:pt x="3961066" y="9348432"/>
                  </a:lnTo>
                  <a:lnTo>
                    <a:pt x="3919944" y="9329128"/>
                  </a:lnTo>
                  <a:lnTo>
                    <a:pt x="3878503" y="9310395"/>
                  </a:lnTo>
                  <a:lnTo>
                    <a:pt x="3836759" y="9292222"/>
                  </a:lnTo>
                  <a:lnTo>
                    <a:pt x="3794722" y="9274619"/>
                  </a:lnTo>
                  <a:lnTo>
                    <a:pt x="3752367" y="9257589"/>
                  </a:lnTo>
                  <a:lnTo>
                    <a:pt x="3709733" y="9241142"/>
                  </a:lnTo>
                  <a:lnTo>
                    <a:pt x="3666807" y="9225280"/>
                  </a:lnTo>
                  <a:lnTo>
                    <a:pt x="3623602" y="9210015"/>
                  </a:lnTo>
                  <a:lnTo>
                    <a:pt x="3580117" y="9195333"/>
                  </a:lnTo>
                  <a:lnTo>
                    <a:pt x="3536353" y="9181262"/>
                  </a:lnTo>
                  <a:lnTo>
                    <a:pt x="3492335" y="9167787"/>
                  </a:lnTo>
                  <a:lnTo>
                    <a:pt x="3448037" y="9154935"/>
                  </a:lnTo>
                  <a:lnTo>
                    <a:pt x="3403485" y="9142679"/>
                  </a:lnTo>
                  <a:lnTo>
                    <a:pt x="3358692" y="9131059"/>
                  </a:lnTo>
                  <a:lnTo>
                    <a:pt x="3313633" y="9120048"/>
                  </a:lnTo>
                  <a:lnTo>
                    <a:pt x="3268345" y="9109672"/>
                  </a:lnTo>
                  <a:lnTo>
                    <a:pt x="3222802" y="9099931"/>
                  </a:lnTo>
                  <a:lnTo>
                    <a:pt x="3177032" y="9090838"/>
                  </a:lnTo>
                  <a:lnTo>
                    <a:pt x="3131045" y="9082380"/>
                  </a:lnTo>
                  <a:lnTo>
                    <a:pt x="3084817" y="9074569"/>
                  </a:lnTo>
                  <a:lnTo>
                    <a:pt x="3038373" y="9067406"/>
                  </a:lnTo>
                  <a:lnTo>
                    <a:pt x="2991713" y="9060917"/>
                  </a:lnTo>
                  <a:lnTo>
                    <a:pt x="2944850" y="9055075"/>
                  </a:lnTo>
                  <a:lnTo>
                    <a:pt x="2897784" y="9049918"/>
                  </a:lnTo>
                  <a:lnTo>
                    <a:pt x="2850502" y="9045423"/>
                  </a:lnTo>
                  <a:lnTo>
                    <a:pt x="2803042" y="9041600"/>
                  </a:lnTo>
                  <a:lnTo>
                    <a:pt x="2755379" y="9038476"/>
                  </a:lnTo>
                  <a:lnTo>
                    <a:pt x="2707538" y="9036025"/>
                  </a:lnTo>
                  <a:lnTo>
                    <a:pt x="2659519" y="9034272"/>
                  </a:lnTo>
                  <a:lnTo>
                    <a:pt x="2611323" y="9033218"/>
                  </a:lnTo>
                  <a:lnTo>
                    <a:pt x="2562949" y="9032862"/>
                  </a:lnTo>
                  <a:lnTo>
                    <a:pt x="2514587" y="9033218"/>
                  </a:lnTo>
                  <a:lnTo>
                    <a:pt x="2466378" y="9034272"/>
                  </a:lnTo>
                  <a:lnTo>
                    <a:pt x="2418359" y="9036025"/>
                  </a:lnTo>
                  <a:lnTo>
                    <a:pt x="2370518" y="9038476"/>
                  </a:lnTo>
                  <a:lnTo>
                    <a:pt x="2322855" y="9041600"/>
                  </a:lnTo>
                  <a:lnTo>
                    <a:pt x="2275395" y="9045423"/>
                  </a:lnTo>
                  <a:lnTo>
                    <a:pt x="2228126" y="9049918"/>
                  </a:lnTo>
                  <a:lnTo>
                    <a:pt x="2181047" y="9055075"/>
                  </a:lnTo>
                  <a:lnTo>
                    <a:pt x="2134184" y="9060917"/>
                  </a:lnTo>
                  <a:lnTo>
                    <a:pt x="2087524" y="9067406"/>
                  </a:lnTo>
                  <a:lnTo>
                    <a:pt x="2041080" y="9074569"/>
                  </a:lnTo>
                  <a:lnTo>
                    <a:pt x="1994865" y="9082380"/>
                  </a:lnTo>
                  <a:lnTo>
                    <a:pt x="1948865" y="9090838"/>
                  </a:lnTo>
                  <a:lnTo>
                    <a:pt x="1903095" y="9099931"/>
                  </a:lnTo>
                  <a:lnTo>
                    <a:pt x="1857565" y="9109672"/>
                  </a:lnTo>
                  <a:lnTo>
                    <a:pt x="1812264" y="9120048"/>
                  </a:lnTo>
                  <a:lnTo>
                    <a:pt x="1767217" y="9131059"/>
                  </a:lnTo>
                  <a:lnTo>
                    <a:pt x="1722412" y="9142679"/>
                  </a:lnTo>
                  <a:lnTo>
                    <a:pt x="1677860" y="9154935"/>
                  </a:lnTo>
                  <a:lnTo>
                    <a:pt x="1633575" y="9167787"/>
                  </a:lnTo>
                  <a:lnTo>
                    <a:pt x="1589544" y="9181262"/>
                  </a:lnTo>
                  <a:lnTo>
                    <a:pt x="1545793" y="9195333"/>
                  </a:lnTo>
                  <a:lnTo>
                    <a:pt x="1502295" y="9210015"/>
                  </a:lnTo>
                  <a:lnTo>
                    <a:pt x="1459090" y="9225280"/>
                  </a:lnTo>
                  <a:lnTo>
                    <a:pt x="1416164" y="9241142"/>
                  </a:lnTo>
                  <a:lnTo>
                    <a:pt x="1373530" y="9257589"/>
                  </a:lnTo>
                  <a:lnTo>
                    <a:pt x="1331188" y="9274619"/>
                  </a:lnTo>
                  <a:lnTo>
                    <a:pt x="1289138" y="9292222"/>
                  </a:lnTo>
                  <a:lnTo>
                    <a:pt x="1247394" y="9310395"/>
                  </a:lnTo>
                  <a:lnTo>
                    <a:pt x="1205953" y="9329128"/>
                  </a:lnTo>
                  <a:lnTo>
                    <a:pt x="1164831" y="9348432"/>
                  </a:lnTo>
                  <a:lnTo>
                    <a:pt x="1124026" y="9368282"/>
                  </a:lnTo>
                  <a:lnTo>
                    <a:pt x="1083538" y="9388691"/>
                  </a:lnTo>
                  <a:lnTo>
                    <a:pt x="1043381" y="9409646"/>
                  </a:lnTo>
                  <a:lnTo>
                    <a:pt x="1003554" y="9431134"/>
                  </a:lnTo>
                  <a:lnTo>
                    <a:pt x="964069" y="9453169"/>
                  </a:lnTo>
                  <a:lnTo>
                    <a:pt x="924915" y="9475724"/>
                  </a:lnTo>
                  <a:lnTo>
                    <a:pt x="886117" y="9498813"/>
                  </a:lnTo>
                  <a:lnTo>
                    <a:pt x="847661" y="9522422"/>
                  </a:lnTo>
                  <a:lnTo>
                    <a:pt x="809561" y="9546552"/>
                  </a:lnTo>
                  <a:lnTo>
                    <a:pt x="771829" y="9571190"/>
                  </a:lnTo>
                  <a:lnTo>
                    <a:pt x="734466" y="9596336"/>
                  </a:lnTo>
                  <a:lnTo>
                    <a:pt x="697458" y="9621990"/>
                  </a:lnTo>
                  <a:lnTo>
                    <a:pt x="660844" y="9648139"/>
                  </a:lnTo>
                  <a:lnTo>
                    <a:pt x="624598" y="9674771"/>
                  </a:lnTo>
                  <a:lnTo>
                    <a:pt x="588746" y="9701898"/>
                  </a:lnTo>
                  <a:lnTo>
                    <a:pt x="553275" y="9729508"/>
                  </a:lnTo>
                  <a:lnTo>
                    <a:pt x="518198" y="9757600"/>
                  </a:lnTo>
                  <a:lnTo>
                    <a:pt x="483527" y="9786150"/>
                  </a:lnTo>
                  <a:lnTo>
                    <a:pt x="449262" y="9815182"/>
                  </a:lnTo>
                  <a:lnTo>
                    <a:pt x="415404" y="9844672"/>
                  </a:lnTo>
                  <a:lnTo>
                    <a:pt x="381965" y="9874631"/>
                  </a:lnTo>
                  <a:lnTo>
                    <a:pt x="348945" y="9905035"/>
                  </a:lnTo>
                  <a:lnTo>
                    <a:pt x="316344" y="9935883"/>
                  </a:lnTo>
                  <a:lnTo>
                    <a:pt x="284175" y="9967176"/>
                  </a:lnTo>
                  <a:lnTo>
                    <a:pt x="252437" y="9998913"/>
                  </a:lnTo>
                  <a:lnTo>
                    <a:pt x="221145" y="10031082"/>
                  </a:lnTo>
                  <a:lnTo>
                    <a:pt x="190284" y="10063683"/>
                  </a:lnTo>
                  <a:lnTo>
                    <a:pt x="159880" y="10096703"/>
                  </a:lnTo>
                  <a:lnTo>
                    <a:pt x="129933" y="10130155"/>
                  </a:lnTo>
                  <a:lnTo>
                    <a:pt x="100444" y="10164000"/>
                  </a:lnTo>
                  <a:lnTo>
                    <a:pt x="71412" y="10198278"/>
                  </a:lnTo>
                  <a:lnTo>
                    <a:pt x="42849" y="10232949"/>
                  </a:lnTo>
                  <a:lnTo>
                    <a:pt x="14770" y="10268013"/>
                  </a:lnTo>
                  <a:lnTo>
                    <a:pt x="0" y="10286987"/>
                  </a:lnTo>
                  <a:lnTo>
                    <a:pt x="896531" y="10286987"/>
                  </a:lnTo>
                  <a:lnTo>
                    <a:pt x="909358" y="10276205"/>
                  </a:lnTo>
                  <a:lnTo>
                    <a:pt x="944143" y="10247935"/>
                  </a:lnTo>
                  <a:lnTo>
                    <a:pt x="979424" y="10220261"/>
                  </a:lnTo>
                  <a:lnTo>
                    <a:pt x="1015187" y="10193185"/>
                  </a:lnTo>
                  <a:lnTo>
                    <a:pt x="1051433" y="10166718"/>
                  </a:lnTo>
                  <a:lnTo>
                    <a:pt x="1088148" y="10140861"/>
                  </a:lnTo>
                  <a:lnTo>
                    <a:pt x="1125334" y="10115626"/>
                  </a:lnTo>
                  <a:lnTo>
                    <a:pt x="1162964" y="10091026"/>
                  </a:lnTo>
                  <a:lnTo>
                    <a:pt x="1201051" y="10067061"/>
                  </a:lnTo>
                  <a:lnTo>
                    <a:pt x="1239583" y="10043744"/>
                  </a:lnTo>
                  <a:lnTo>
                    <a:pt x="1278547" y="10021087"/>
                  </a:lnTo>
                  <a:lnTo>
                    <a:pt x="1317929" y="9999078"/>
                  </a:lnTo>
                  <a:lnTo>
                    <a:pt x="1357731" y="9977742"/>
                  </a:lnTo>
                  <a:lnTo>
                    <a:pt x="1397952" y="9957079"/>
                  </a:lnTo>
                  <a:lnTo>
                    <a:pt x="1438567" y="9937102"/>
                  </a:lnTo>
                  <a:lnTo>
                    <a:pt x="1479588" y="9917811"/>
                  </a:lnTo>
                  <a:lnTo>
                    <a:pt x="1520990" y="9899231"/>
                  </a:lnTo>
                  <a:lnTo>
                    <a:pt x="1562773" y="9881349"/>
                  </a:lnTo>
                  <a:lnTo>
                    <a:pt x="1604924" y="9864179"/>
                  </a:lnTo>
                  <a:lnTo>
                    <a:pt x="1647444" y="9847732"/>
                  </a:lnTo>
                  <a:lnTo>
                    <a:pt x="1690331" y="9832010"/>
                  </a:lnTo>
                  <a:lnTo>
                    <a:pt x="1733562" y="9817024"/>
                  </a:lnTo>
                  <a:lnTo>
                    <a:pt x="1777123" y="9802787"/>
                  </a:lnTo>
                  <a:lnTo>
                    <a:pt x="1821040" y="9789300"/>
                  </a:lnTo>
                  <a:lnTo>
                    <a:pt x="1865274" y="9776574"/>
                  </a:lnTo>
                  <a:lnTo>
                    <a:pt x="1909826" y="9764611"/>
                  </a:lnTo>
                  <a:lnTo>
                    <a:pt x="1954695" y="9753422"/>
                  </a:lnTo>
                  <a:lnTo>
                    <a:pt x="1999869" y="9743008"/>
                  </a:lnTo>
                  <a:lnTo>
                    <a:pt x="2045335" y="9733394"/>
                  </a:lnTo>
                  <a:lnTo>
                    <a:pt x="2091093" y="9724568"/>
                  </a:lnTo>
                  <a:lnTo>
                    <a:pt x="2137130" y="9716554"/>
                  </a:lnTo>
                  <a:lnTo>
                    <a:pt x="2183447" y="9709340"/>
                  </a:lnTo>
                  <a:lnTo>
                    <a:pt x="2230031" y="9702952"/>
                  </a:lnTo>
                  <a:lnTo>
                    <a:pt x="2276868" y="9697402"/>
                  </a:lnTo>
                  <a:lnTo>
                    <a:pt x="2323973" y="9692678"/>
                  </a:lnTo>
                  <a:lnTo>
                    <a:pt x="2371306" y="9688792"/>
                  </a:lnTo>
                  <a:lnTo>
                    <a:pt x="2418880" y="9685757"/>
                  </a:lnTo>
                  <a:lnTo>
                    <a:pt x="2466683" y="9683585"/>
                  </a:lnTo>
                  <a:lnTo>
                    <a:pt x="2514714" y="9682277"/>
                  </a:lnTo>
                  <a:lnTo>
                    <a:pt x="2562949" y="9681832"/>
                  </a:lnTo>
                  <a:lnTo>
                    <a:pt x="2611196" y="9682277"/>
                  </a:lnTo>
                  <a:lnTo>
                    <a:pt x="2659215" y="9683585"/>
                  </a:lnTo>
                  <a:lnTo>
                    <a:pt x="2707017" y="9685757"/>
                  </a:lnTo>
                  <a:lnTo>
                    <a:pt x="2754592" y="9688792"/>
                  </a:lnTo>
                  <a:lnTo>
                    <a:pt x="2801937" y="9692678"/>
                  </a:lnTo>
                  <a:lnTo>
                    <a:pt x="2849029" y="9697402"/>
                  </a:lnTo>
                  <a:lnTo>
                    <a:pt x="2895866" y="9702952"/>
                  </a:lnTo>
                  <a:lnTo>
                    <a:pt x="2942450" y="9709340"/>
                  </a:lnTo>
                  <a:lnTo>
                    <a:pt x="2988767" y="9716554"/>
                  </a:lnTo>
                  <a:lnTo>
                    <a:pt x="3034804" y="9724568"/>
                  </a:lnTo>
                  <a:lnTo>
                    <a:pt x="3080562" y="9733394"/>
                  </a:lnTo>
                  <a:lnTo>
                    <a:pt x="3126041" y="9743008"/>
                  </a:lnTo>
                  <a:lnTo>
                    <a:pt x="3171215" y="9753422"/>
                  </a:lnTo>
                  <a:lnTo>
                    <a:pt x="3216071" y="9764611"/>
                  </a:lnTo>
                  <a:lnTo>
                    <a:pt x="3260636" y="9776574"/>
                  </a:lnTo>
                  <a:lnTo>
                    <a:pt x="3304870" y="9789300"/>
                  </a:lnTo>
                  <a:lnTo>
                    <a:pt x="3348774" y="9802787"/>
                  </a:lnTo>
                  <a:lnTo>
                    <a:pt x="3392347" y="9817024"/>
                  </a:lnTo>
                  <a:lnTo>
                    <a:pt x="3435578" y="9832010"/>
                  </a:lnTo>
                  <a:lnTo>
                    <a:pt x="3478453" y="9847732"/>
                  </a:lnTo>
                  <a:lnTo>
                    <a:pt x="3520973" y="9864179"/>
                  </a:lnTo>
                  <a:lnTo>
                    <a:pt x="3563137" y="9881349"/>
                  </a:lnTo>
                  <a:lnTo>
                    <a:pt x="3604920" y="9899231"/>
                  </a:lnTo>
                  <a:lnTo>
                    <a:pt x="3646322" y="9917811"/>
                  </a:lnTo>
                  <a:lnTo>
                    <a:pt x="3687330" y="9937102"/>
                  </a:lnTo>
                  <a:lnTo>
                    <a:pt x="3727945" y="9957079"/>
                  </a:lnTo>
                  <a:lnTo>
                    <a:pt x="3768166" y="9977742"/>
                  </a:lnTo>
                  <a:lnTo>
                    <a:pt x="3807663" y="9998913"/>
                  </a:lnTo>
                  <a:lnTo>
                    <a:pt x="3847363" y="10021087"/>
                  </a:lnTo>
                  <a:lnTo>
                    <a:pt x="3886314" y="10043744"/>
                  </a:lnTo>
                  <a:lnTo>
                    <a:pt x="3924846" y="10067061"/>
                  </a:lnTo>
                  <a:lnTo>
                    <a:pt x="3962933" y="10091026"/>
                  </a:lnTo>
                  <a:lnTo>
                    <a:pt x="4000576" y="10115626"/>
                  </a:lnTo>
                  <a:lnTo>
                    <a:pt x="4037749" y="10140861"/>
                  </a:lnTo>
                  <a:lnTo>
                    <a:pt x="4074464" y="10166718"/>
                  </a:lnTo>
                  <a:lnTo>
                    <a:pt x="4110710" y="10193185"/>
                  </a:lnTo>
                  <a:lnTo>
                    <a:pt x="4146486" y="10220261"/>
                  </a:lnTo>
                  <a:lnTo>
                    <a:pt x="4181767" y="10247935"/>
                  </a:lnTo>
                  <a:lnTo>
                    <a:pt x="4216552" y="10276205"/>
                  </a:lnTo>
                  <a:lnTo>
                    <a:pt x="4229366" y="10286987"/>
                  </a:lnTo>
                  <a:lnTo>
                    <a:pt x="5125910" y="10286987"/>
                  </a:lnTo>
                  <a:close/>
                </a:path>
                <a:path w="12686665" h="10287000">
                  <a:moveTo>
                    <a:pt x="12686271" y="0"/>
                  </a:moveTo>
                  <a:lnTo>
                    <a:pt x="11700993" y="0"/>
                  </a:lnTo>
                  <a:lnTo>
                    <a:pt x="11679923" y="38100"/>
                  </a:lnTo>
                  <a:lnTo>
                    <a:pt x="11658359" y="76200"/>
                  </a:lnTo>
                  <a:lnTo>
                    <a:pt x="11636312" y="114300"/>
                  </a:lnTo>
                  <a:lnTo>
                    <a:pt x="11613782" y="152400"/>
                  </a:lnTo>
                  <a:lnTo>
                    <a:pt x="11590782" y="190500"/>
                  </a:lnTo>
                  <a:lnTo>
                    <a:pt x="11567325" y="228600"/>
                  </a:lnTo>
                  <a:lnTo>
                    <a:pt x="11543386" y="266700"/>
                  </a:lnTo>
                  <a:lnTo>
                    <a:pt x="11518989" y="304800"/>
                  </a:lnTo>
                  <a:lnTo>
                    <a:pt x="11494135" y="342900"/>
                  </a:lnTo>
                  <a:lnTo>
                    <a:pt x="11468824" y="381000"/>
                  </a:lnTo>
                  <a:lnTo>
                    <a:pt x="11443068" y="419100"/>
                  </a:lnTo>
                  <a:lnTo>
                    <a:pt x="11416868" y="457200"/>
                  </a:lnTo>
                  <a:lnTo>
                    <a:pt x="11390211" y="495300"/>
                  </a:lnTo>
                  <a:lnTo>
                    <a:pt x="11363135" y="520700"/>
                  </a:lnTo>
                  <a:lnTo>
                    <a:pt x="11335614" y="558800"/>
                  </a:lnTo>
                  <a:lnTo>
                    <a:pt x="11307661" y="596900"/>
                  </a:lnTo>
                  <a:lnTo>
                    <a:pt x="11279276" y="635000"/>
                  </a:lnTo>
                  <a:lnTo>
                    <a:pt x="11250486" y="660400"/>
                  </a:lnTo>
                  <a:lnTo>
                    <a:pt x="11221263" y="698500"/>
                  </a:lnTo>
                  <a:lnTo>
                    <a:pt x="11191634" y="736600"/>
                  </a:lnTo>
                  <a:lnTo>
                    <a:pt x="11161586" y="762000"/>
                  </a:lnTo>
                  <a:lnTo>
                    <a:pt x="11131144" y="800100"/>
                  </a:lnTo>
                  <a:lnTo>
                    <a:pt x="11100283" y="825500"/>
                  </a:lnTo>
                  <a:lnTo>
                    <a:pt x="11069028" y="863600"/>
                  </a:lnTo>
                  <a:lnTo>
                    <a:pt x="11037392" y="889000"/>
                  </a:lnTo>
                  <a:lnTo>
                    <a:pt x="11005350" y="927100"/>
                  </a:lnTo>
                  <a:lnTo>
                    <a:pt x="10972927" y="952500"/>
                  </a:lnTo>
                  <a:lnTo>
                    <a:pt x="10940123" y="990600"/>
                  </a:lnTo>
                  <a:lnTo>
                    <a:pt x="10873372" y="1041400"/>
                  </a:lnTo>
                  <a:lnTo>
                    <a:pt x="10839437" y="1079500"/>
                  </a:lnTo>
                  <a:lnTo>
                    <a:pt x="10770476" y="1130300"/>
                  </a:lnTo>
                  <a:lnTo>
                    <a:pt x="10735462" y="1155700"/>
                  </a:lnTo>
                  <a:lnTo>
                    <a:pt x="10700080" y="1193800"/>
                  </a:lnTo>
                  <a:lnTo>
                    <a:pt x="10628274" y="1244600"/>
                  </a:lnTo>
                  <a:lnTo>
                    <a:pt x="10518013" y="1320800"/>
                  </a:lnTo>
                  <a:lnTo>
                    <a:pt x="10404754" y="1397000"/>
                  </a:lnTo>
                  <a:lnTo>
                    <a:pt x="10366362" y="1422400"/>
                  </a:lnTo>
                  <a:lnTo>
                    <a:pt x="10327653" y="1435100"/>
                  </a:lnTo>
                  <a:lnTo>
                    <a:pt x="10209670" y="1511300"/>
                  </a:lnTo>
                  <a:lnTo>
                    <a:pt x="10169728" y="1524000"/>
                  </a:lnTo>
                  <a:lnTo>
                    <a:pt x="10129507" y="1549400"/>
                  </a:lnTo>
                  <a:lnTo>
                    <a:pt x="10088982" y="1562100"/>
                  </a:lnTo>
                  <a:lnTo>
                    <a:pt x="10048176" y="1587500"/>
                  </a:lnTo>
                  <a:lnTo>
                    <a:pt x="10007079" y="1600200"/>
                  </a:lnTo>
                  <a:lnTo>
                    <a:pt x="9965703" y="1625600"/>
                  </a:lnTo>
                  <a:lnTo>
                    <a:pt x="9924059" y="1638300"/>
                  </a:lnTo>
                  <a:lnTo>
                    <a:pt x="9882137" y="1663700"/>
                  </a:lnTo>
                  <a:lnTo>
                    <a:pt x="9797491" y="1689100"/>
                  </a:lnTo>
                  <a:lnTo>
                    <a:pt x="9754781" y="1714500"/>
                  </a:lnTo>
                  <a:lnTo>
                    <a:pt x="9268892" y="1854200"/>
                  </a:lnTo>
                  <a:lnTo>
                    <a:pt x="9223362" y="1854200"/>
                  </a:lnTo>
                  <a:lnTo>
                    <a:pt x="9131681" y="1879600"/>
                  </a:lnTo>
                  <a:lnTo>
                    <a:pt x="9085542" y="1879600"/>
                  </a:lnTo>
                  <a:lnTo>
                    <a:pt x="9039212" y="1892300"/>
                  </a:lnTo>
                  <a:lnTo>
                    <a:pt x="8992679" y="1892300"/>
                  </a:lnTo>
                  <a:lnTo>
                    <a:pt x="8945956" y="1905000"/>
                  </a:lnTo>
                  <a:lnTo>
                    <a:pt x="8899055" y="1905000"/>
                  </a:lnTo>
                  <a:lnTo>
                    <a:pt x="8851963" y="1917700"/>
                  </a:lnTo>
                  <a:lnTo>
                    <a:pt x="8709660" y="1917700"/>
                  </a:lnTo>
                  <a:lnTo>
                    <a:pt x="8661895" y="1930400"/>
                  </a:lnTo>
                  <a:lnTo>
                    <a:pt x="8373377" y="1930400"/>
                  </a:lnTo>
                  <a:lnTo>
                    <a:pt x="8325599" y="1917700"/>
                  </a:lnTo>
                  <a:lnTo>
                    <a:pt x="8183296" y="1917700"/>
                  </a:lnTo>
                  <a:lnTo>
                    <a:pt x="8136217" y="1905000"/>
                  </a:lnTo>
                  <a:lnTo>
                    <a:pt x="8089303" y="1905000"/>
                  </a:lnTo>
                  <a:lnTo>
                    <a:pt x="8042592" y="1892300"/>
                  </a:lnTo>
                  <a:lnTo>
                    <a:pt x="7996060" y="1892300"/>
                  </a:lnTo>
                  <a:lnTo>
                    <a:pt x="7949717" y="1879600"/>
                  </a:lnTo>
                  <a:lnTo>
                    <a:pt x="7903578" y="1879600"/>
                  </a:lnTo>
                  <a:lnTo>
                    <a:pt x="7811910" y="1854200"/>
                  </a:lnTo>
                  <a:lnTo>
                    <a:pt x="7766380" y="1854200"/>
                  </a:lnTo>
                  <a:lnTo>
                    <a:pt x="7280491" y="1714500"/>
                  </a:lnTo>
                  <a:lnTo>
                    <a:pt x="7237781" y="1689100"/>
                  </a:lnTo>
                  <a:lnTo>
                    <a:pt x="7153135" y="1663700"/>
                  </a:lnTo>
                  <a:lnTo>
                    <a:pt x="7111212" y="1638300"/>
                  </a:lnTo>
                  <a:lnTo>
                    <a:pt x="7069556" y="1625600"/>
                  </a:lnTo>
                  <a:lnTo>
                    <a:pt x="7028193" y="1600200"/>
                  </a:lnTo>
                  <a:lnTo>
                    <a:pt x="6987095" y="1587500"/>
                  </a:lnTo>
                  <a:lnTo>
                    <a:pt x="6946290" y="1562100"/>
                  </a:lnTo>
                  <a:lnTo>
                    <a:pt x="6905765" y="1549400"/>
                  </a:lnTo>
                  <a:lnTo>
                    <a:pt x="6865531" y="1524000"/>
                  </a:lnTo>
                  <a:lnTo>
                    <a:pt x="6825602" y="1511300"/>
                  </a:lnTo>
                  <a:lnTo>
                    <a:pt x="6707619" y="1435100"/>
                  </a:lnTo>
                  <a:lnTo>
                    <a:pt x="6668910" y="1422400"/>
                  </a:lnTo>
                  <a:lnTo>
                    <a:pt x="6630505" y="1397000"/>
                  </a:lnTo>
                  <a:lnTo>
                    <a:pt x="6517259" y="1320800"/>
                  </a:lnTo>
                  <a:lnTo>
                    <a:pt x="6406985" y="1244600"/>
                  </a:lnTo>
                  <a:lnTo>
                    <a:pt x="6335179" y="1193800"/>
                  </a:lnTo>
                  <a:lnTo>
                    <a:pt x="6299809" y="1155700"/>
                  </a:lnTo>
                  <a:lnTo>
                    <a:pt x="6264783" y="1130300"/>
                  </a:lnTo>
                  <a:lnTo>
                    <a:pt x="6195822" y="1079500"/>
                  </a:lnTo>
                  <a:lnTo>
                    <a:pt x="6161900" y="1041400"/>
                  </a:lnTo>
                  <a:lnTo>
                    <a:pt x="6095149" y="990600"/>
                  </a:lnTo>
                  <a:lnTo>
                    <a:pt x="6062345" y="952500"/>
                  </a:lnTo>
                  <a:lnTo>
                    <a:pt x="6029922" y="927100"/>
                  </a:lnTo>
                  <a:lnTo>
                    <a:pt x="5997880" y="889000"/>
                  </a:lnTo>
                  <a:lnTo>
                    <a:pt x="5966231" y="863600"/>
                  </a:lnTo>
                  <a:lnTo>
                    <a:pt x="5934976" y="825500"/>
                  </a:lnTo>
                  <a:lnTo>
                    <a:pt x="5904128" y="800100"/>
                  </a:lnTo>
                  <a:lnTo>
                    <a:pt x="5873674" y="762000"/>
                  </a:lnTo>
                  <a:lnTo>
                    <a:pt x="5843638" y="736600"/>
                  </a:lnTo>
                  <a:lnTo>
                    <a:pt x="5813996" y="698500"/>
                  </a:lnTo>
                  <a:lnTo>
                    <a:pt x="5784786" y="660400"/>
                  </a:lnTo>
                  <a:lnTo>
                    <a:pt x="5755983" y="635000"/>
                  </a:lnTo>
                  <a:lnTo>
                    <a:pt x="5727611" y="596900"/>
                  </a:lnTo>
                  <a:lnTo>
                    <a:pt x="5699658" y="558800"/>
                  </a:lnTo>
                  <a:lnTo>
                    <a:pt x="5672137" y="520700"/>
                  </a:lnTo>
                  <a:lnTo>
                    <a:pt x="5645048" y="495300"/>
                  </a:lnTo>
                  <a:lnTo>
                    <a:pt x="5618404" y="457200"/>
                  </a:lnTo>
                  <a:lnTo>
                    <a:pt x="5592203" y="419100"/>
                  </a:lnTo>
                  <a:lnTo>
                    <a:pt x="5566435" y="381000"/>
                  </a:lnTo>
                  <a:lnTo>
                    <a:pt x="5541137" y="342900"/>
                  </a:lnTo>
                  <a:lnTo>
                    <a:pt x="5516283" y="304800"/>
                  </a:lnTo>
                  <a:lnTo>
                    <a:pt x="5491886" y="266700"/>
                  </a:lnTo>
                  <a:lnTo>
                    <a:pt x="5467947" y="228600"/>
                  </a:lnTo>
                  <a:lnTo>
                    <a:pt x="5444477" y="190500"/>
                  </a:lnTo>
                  <a:lnTo>
                    <a:pt x="5421477" y="152400"/>
                  </a:lnTo>
                  <a:lnTo>
                    <a:pt x="5398960" y="114300"/>
                  </a:lnTo>
                  <a:lnTo>
                    <a:pt x="5376913" y="76200"/>
                  </a:lnTo>
                  <a:lnTo>
                    <a:pt x="5355348" y="38100"/>
                  </a:lnTo>
                  <a:lnTo>
                    <a:pt x="5334266" y="0"/>
                  </a:lnTo>
                  <a:lnTo>
                    <a:pt x="4348988" y="0"/>
                  </a:lnTo>
                  <a:lnTo>
                    <a:pt x="4365917" y="38100"/>
                  </a:lnTo>
                  <a:lnTo>
                    <a:pt x="4383392" y="76200"/>
                  </a:lnTo>
                  <a:lnTo>
                    <a:pt x="4401274" y="114300"/>
                  </a:lnTo>
                  <a:lnTo>
                    <a:pt x="4419574" y="165100"/>
                  </a:lnTo>
                  <a:lnTo>
                    <a:pt x="4438281" y="203200"/>
                  </a:lnTo>
                  <a:lnTo>
                    <a:pt x="4457408" y="241300"/>
                  </a:lnTo>
                  <a:lnTo>
                    <a:pt x="4476928" y="292100"/>
                  </a:lnTo>
                  <a:lnTo>
                    <a:pt x="4496854" y="330200"/>
                  </a:lnTo>
                  <a:lnTo>
                    <a:pt x="4517187" y="368300"/>
                  </a:lnTo>
                  <a:lnTo>
                    <a:pt x="4537913" y="406400"/>
                  </a:lnTo>
                  <a:lnTo>
                    <a:pt x="4559046" y="444500"/>
                  </a:lnTo>
                  <a:lnTo>
                    <a:pt x="4580560" y="482600"/>
                  </a:lnTo>
                  <a:lnTo>
                    <a:pt x="4602467" y="533400"/>
                  </a:lnTo>
                  <a:lnTo>
                    <a:pt x="4624756" y="571500"/>
                  </a:lnTo>
                  <a:lnTo>
                    <a:pt x="4647438" y="609600"/>
                  </a:lnTo>
                  <a:lnTo>
                    <a:pt x="4670501" y="647700"/>
                  </a:lnTo>
                  <a:lnTo>
                    <a:pt x="4693945" y="685800"/>
                  </a:lnTo>
                  <a:lnTo>
                    <a:pt x="4717770" y="723900"/>
                  </a:lnTo>
                  <a:lnTo>
                    <a:pt x="4741977" y="762000"/>
                  </a:lnTo>
                  <a:lnTo>
                    <a:pt x="4766538" y="800100"/>
                  </a:lnTo>
                  <a:lnTo>
                    <a:pt x="4791481" y="838200"/>
                  </a:lnTo>
                  <a:lnTo>
                    <a:pt x="4816792" y="876300"/>
                  </a:lnTo>
                  <a:lnTo>
                    <a:pt x="4842459" y="914400"/>
                  </a:lnTo>
                  <a:lnTo>
                    <a:pt x="4868494" y="952500"/>
                  </a:lnTo>
                  <a:lnTo>
                    <a:pt x="4894897" y="977900"/>
                  </a:lnTo>
                  <a:lnTo>
                    <a:pt x="4921643" y="1016000"/>
                  </a:lnTo>
                  <a:lnTo>
                    <a:pt x="4948745" y="1054100"/>
                  </a:lnTo>
                  <a:lnTo>
                    <a:pt x="4976215" y="1092200"/>
                  </a:lnTo>
                  <a:lnTo>
                    <a:pt x="5004016" y="1130300"/>
                  </a:lnTo>
                  <a:lnTo>
                    <a:pt x="5032172" y="1168400"/>
                  </a:lnTo>
                  <a:lnTo>
                    <a:pt x="5060670" y="1193800"/>
                  </a:lnTo>
                  <a:lnTo>
                    <a:pt x="5089512" y="1231900"/>
                  </a:lnTo>
                  <a:lnTo>
                    <a:pt x="5118697" y="1270000"/>
                  </a:lnTo>
                  <a:lnTo>
                    <a:pt x="5148211" y="1295400"/>
                  </a:lnTo>
                  <a:lnTo>
                    <a:pt x="5178056" y="1333500"/>
                  </a:lnTo>
                  <a:lnTo>
                    <a:pt x="5208244" y="1371600"/>
                  </a:lnTo>
                  <a:lnTo>
                    <a:pt x="5238762" y="1397000"/>
                  </a:lnTo>
                  <a:lnTo>
                    <a:pt x="5269598" y="1435100"/>
                  </a:lnTo>
                  <a:lnTo>
                    <a:pt x="5300751" y="1460500"/>
                  </a:lnTo>
                  <a:lnTo>
                    <a:pt x="5332234" y="1498600"/>
                  </a:lnTo>
                  <a:lnTo>
                    <a:pt x="5364035" y="1524000"/>
                  </a:lnTo>
                  <a:lnTo>
                    <a:pt x="5396154" y="1562100"/>
                  </a:lnTo>
                  <a:lnTo>
                    <a:pt x="5428589" y="1587500"/>
                  </a:lnTo>
                  <a:lnTo>
                    <a:pt x="5461330" y="1625600"/>
                  </a:lnTo>
                  <a:lnTo>
                    <a:pt x="5494375" y="1651000"/>
                  </a:lnTo>
                  <a:lnTo>
                    <a:pt x="5527738" y="1689100"/>
                  </a:lnTo>
                  <a:lnTo>
                    <a:pt x="5595353" y="1739900"/>
                  </a:lnTo>
                  <a:lnTo>
                    <a:pt x="5629618" y="1778000"/>
                  </a:lnTo>
                  <a:lnTo>
                    <a:pt x="5734151" y="1854200"/>
                  </a:lnTo>
                  <a:lnTo>
                    <a:pt x="5769572" y="1879600"/>
                  </a:lnTo>
                  <a:lnTo>
                    <a:pt x="5805284" y="1917700"/>
                  </a:lnTo>
                  <a:lnTo>
                    <a:pt x="5914098" y="1993900"/>
                  </a:lnTo>
                  <a:lnTo>
                    <a:pt x="6063018" y="2095500"/>
                  </a:lnTo>
                  <a:lnTo>
                    <a:pt x="6177508" y="2171700"/>
                  </a:lnTo>
                  <a:lnTo>
                    <a:pt x="6216180" y="2184400"/>
                  </a:lnTo>
                  <a:lnTo>
                    <a:pt x="6373406" y="2286000"/>
                  </a:lnTo>
                  <a:lnTo>
                    <a:pt x="6413335" y="2298700"/>
                  </a:lnTo>
                  <a:lnTo>
                    <a:pt x="6493904" y="2349500"/>
                  </a:lnTo>
                  <a:lnTo>
                    <a:pt x="6534544" y="2362200"/>
                  </a:lnTo>
                  <a:lnTo>
                    <a:pt x="6575412" y="2387600"/>
                  </a:lnTo>
                  <a:lnTo>
                    <a:pt x="6616522" y="2400300"/>
                  </a:lnTo>
                  <a:lnTo>
                    <a:pt x="6657848" y="2425700"/>
                  </a:lnTo>
                  <a:lnTo>
                    <a:pt x="6699415" y="2438400"/>
                  </a:lnTo>
                  <a:lnTo>
                    <a:pt x="6741198" y="2463800"/>
                  </a:lnTo>
                  <a:lnTo>
                    <a:pt x="6825424" y="2489200"/>
                  </a:lnTo>
                  <a:lnTo>
                    <a:pt x="6867855" y="2514600"/>
                  </a:lnTo>
                  <a:lnTo>
                    <a:pt x="6953364" y="2540000"/>
                  </a:lnTo>
                  <a:lnTo>
                    <a:pt x="6996443" y="2565400"/>
                  </a:lnTo>
                  <a:lnTo>
                    <a:pt x="7574115" y="2730500"/>
                  </a:lnTo>
                  <a:lnTo>
                    <a:pt x="7619822" y="2730500"/>
                  </a:lnTo>
                  <a:lnTo>
                    <a:pt x="7711757" y="2755900"/>
                  </a:lnTo>
                  <a:lnTo>
                    <a:pt x="7757973" y="2755900"/>
                  </a:lnTo>
                  <a:lnTo>
                    <a:pt x="7850873" y="2781300"/>
                  </a:lnTo>
                  <a:lnTo>
                    <a:pt x="7897571" y="2781300"/>
                  </a:lnTo>
                  <a:lnTo>
                    <a:pt x="7944409" y="2794000"/>
                  </a:lnTo>
                  <a:lnTo>
                    <a:pt x="8038554" y="2794000"/>
                  </a:lnTo>
                  <a:lnTo>
                    <a:pt x="8085849" y="2806700"/>
                  </a:lnTo>
                  <a:lnTo>
                    <a:pt x="8180857" y="2806700"/>
                  </a:lnTo>
                  <a:lnTo>
                    <a:pt x="8228571" y="2819400"/>
                  </a:lnTo>
                  <a:lnTo>
                    <a:pt x="8806688" y="2819400"/>
                  </a:lnTo>
                  <a:lnTo>
                    <a:pt x="8854402" y="2806700"/>
                  </a:lnTo>
                  <a:lnTo>
                    <a:pt x="8949423" y="2806700"/>
                  </a:lnTo>
                  <a:lnTo>
                    <a:pt x="8996705" y="2794000"/>
                  </a:lnTo>
                  <a:lnTo>
                    <a:pt x="9090850" y="2794000"/>
                  </a:lnTo>
                  <a:lnTo>
                    <a:pt x="9137701" y="2781300"/>
                  </a:lnTo>
                  <a:lnTo>
                    <a:pt x="9184386" y="2781300"/>
                  </a:lnTo>
                  <a:lnTo>
                    <a:pt x="9277299" y="2755900"/>
                  </a:lnTo>
                  <a:lnTo>
                    <a:pt x="9323514" y="2755900"/>
                  </a:lnTo>
                  <a:lnTo>
                    <a:pt x="9415437" y="2730500"/>
                  </a:lnTo>
                  <a:lnTo>
                    <a:pt x="9461157" y="2730500"/>
                  </a:lnTo>
                  <a:lnTo>
                    <a:pt x="10038829" y="2565400"/>
                  </a:lnTo>
                  <a:lnTo>
                    <a:pt x="10081895" y="2540000"/>
                  </a:lnTo>
                  <a:lnTo>
                    <a:pt x="10167404" y="2514600"/>
                  </a:lnTo>
                  <a:lnTo>
                    <a:pt x="10209847" y="2489200"/>
                  </a:lnTo>
                  <a:lnTo>
                    <a:pt x="10294074" y="2463800"/>
                  </a:lnTo>
                  <a:lnTo>
                    <a:pt x="10335857" y="2438400"/>
                  </a:lnTo>
                  <a:lnTo>
                    <a:pt x="10377411" y="2425700"/>
                  </a:lnTo>
                  <a:lnTo>
                    <a:pt x="10418750" y="2400300"/>
                  </a:lnTo>
                  <a:lnTo>
                    <a:pt x="10459860" y="2387600"/>
                  </a:lnTo>
                  <a:lnTo>
                    <a:pt x="10500728" y="2362200"/>
                  </a:lnTo>
                  <a:lnTo>
                    <a:pt x="10541368" y="2349500"/>
                  </a:lnTo>
                  <a:lnTo>
                    <a:pt x="10621937" y="2298700"/>
                  </a:lnTo>
                  <a:lnTo>
                    <a:pt x="10661866" y="2286000"/>
                  </a:lnTo>
                  <a:lnTo>
                    <a:pt x="10819092" y="2184400"/>
                  </a:lnTo>
                  <a:lnTo>
                    <a:pt x="10857763" y="2171700"/>
                  </a:lnTo>
                  <a:lnTo>
                    <a:pt x="10934344" y="2120900"/>
                  </a:lnTo>
                  <a:lnTo>
                    <a:pt x="11084344" y="2019300"/>
                  </a:lnTo>
                  <a:lnTo>
                    <a:pt x="11211979" y="1930400"/>
                  </a:lnTo>
                  <a:lnTo>
                    <a:pt x="11265687" y="1879600"/>
                  </a:lnTo>
                  <a:lnTo>
                    <a:pt x="11301120" y="1854200"/>
                  </a:lnTo>
                  <a:lnTo>
                    <a:pt x="11405654" y="1778000"/>
                  </a:lnTo>
                  <a:lnTo>
                    <a:pt x="11439906" y="1739900"/>
                  </a:lnTo>
                  <a:lnTo>
                    <a:pt x="11507534" y="1689100"/>
                  </a:lnTo>
                  <a:lnTo>
                    <a:pt x="11540884" y="1651000"/>
                  </a:lnTo>
                  <a:lnTo>
                    <a:pt x="11573929" y="1625600"/>
                  </a:lnTo>
                  <a:lnTo>
                    <a:pt x="11606682" y="1587500"/>
                  </a:lnTo>
                  <a:lnTo>
                    <a:pt x="11639106" y="1562100"/>
                  </a:lnTo>
                  <a:lnTo>
                    <a:pt x="11671224" y="1524000"/>
                  </a:lnTo>
                  <a:lnTo>
                    <a:pt x="11703025" y="1498600"/>
                  </a:lnTo>
                  <a:lnTo>
                    <a:pt x="11734508" y="1460500"/>
                  </a:lnTo>
                  <a:lnTo>
                    <a:pt x="11765674" y="1435100"/>
                  </a:lnTo>
                  <a:lnTo>
                    <a:pt x="11796509" y="1397000"/>
                  </a:lnTo>
                  <a:lnTo>
                    <a:pt x="11827015" y="1371600"/>
                  </a:lnTo>
                  <a:lnTo>
                    <a:pt x="11857203" y="1333500"/>
                  </a:lnTo>
                  <a:lnTo>
                    <a:pt x="11887060" y="1295400"/>
                  </a:lnTo>
                  <a:lnTo>
                    <a:pt x="11916575" y="1270000"/>
                  </a:lnTo>
                  <a:lnTo>
                    <a:pt x="11945747" y="1231900"/>
                  </a:lnTo>
                  <a:lnTo>
                    <a:pt x="11974589" y="1193800"/>
                  </a:lnTo>
                  <a:lnTo>
                    <a:pt x="12003088" y="1168400"/>
                  </a:lnTo>
                  <a:lnTo>
                    <a:pt x="12031243" y="1130300"/>
                  </a:lnTo>
                  <a:lnTo>
                    <a:pt x="12059056" y="1092200"/>
                  </a:lnTo>
                  <a:lnTo>
                    <a:pt x="12086514" y="1054100"/>
                  </a:lnTo>
                  <a:lnTo>
                    <a:pt x="12113616" y="1016000"/>
                  </a:lnTo>
                  <a:lnTo>
                    <a:pt x="12140375" y="977900"/>
                  </a:lnTo>
                  <a:lnTo>
                    <a:pt x="12166765" y="952500"/>
                  </a:lnTo>
                  <a:lnTo>
                    <a:pt x="12192800" y="914400"/>
                  </a:lnTo>
                  <a:lnTo>
                    <a:pt x="12218480" y="876300"/>
                  </a:lnTo>
                  <a:lnTo>
                    <a:pt x="12243778" y="838200"/>
                  </a:lnTo>
                  <a:lnTo>
                    <a:pt x="12268721" y="800100"/>
                  </a:lnTo>
                  <a:lnTo>
                    <a:pt x="12293295" y="762000"/>
                  </a:lnTo>
                  <a:lnTo>
                    <a:pt x="12317489" y="723900"/>
                  </a:lnTo>
                  <a:lnTo>
                    <a:pt x="12341314" y="685800"/>
                  </a:lnTo>
                  <a:lnTo>
                    <a:pt x="12364758" y="647700"/>
                  </a:lnTo>
                  <a:lnTo>
                    <a:pt x="12387821" y="609600"/>
                  </a:lnTo>
                  <a:lnTo>
                    <a:pt x="12410504" y="571500"/>
                  </a:lnTo>
                  <a:lnTo>
                    <a:pt x="12432805" y="533400"/>
                  </a:lnTo>
                  <a:lnTo>
                    <a:pt x="12454712" y="482600"/>
                  </a:lnTo>
                  <a:lnTo>
                    <a:pt x="12476226" y="444500"/>
                  </a:lnTo>
                  <a:lnTo>
                    <a:pt x="12497346" y="406400"/>
                  </a:lnTo>
                  <a:lnTo>
                    <a:pt x="12518073" y="368300"/>
                  </a:lnTo>
                  <a:lnTo>
                    <a:pt x="12538405" y="330200"/>
                  </a:lnTo>
                  <a:lnTo>
                    <a:pt x="12558332" y="292100"/>
                  </a:lnTo>
                  <a:lnTo>
                    <a:pt x="12577864" y="241300"/>
                  </a:lnTo>
                  <a:lnTo>
                    <a:pt x="12596978" y="203200"/>
                  </a:lnTo>
                  <a:lnTo>
                    <a:pt x="12615697" y="165100"/>
                  </a:lnTo>
                  <a:lnTo>
                    <a:pt x="12633986" y="114300"/>
                  </a:lnTo>
                  <a:lnTo>
                    <a:pt x="12651880" y="76200"/>
                  </a:lnTo>
                  <a:lnTo>
                    <a:pt x="12669342" y="38100"/>
                  </a:lnTo>
                  <a:lnTo>
                    <a:pt x="12686271" y="0"/>
                  </a:lnTo>
                  <a:close/>
                </a:path>
              </a:pathLst>
            </a:custGeom>
            <a:solidFill>
              <a:srgbClr val="A84BA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3390" y="796474"/>
              <a:ext cx="8174609" cy="917257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07951" y="525745"/>
            <a:ext cx="5962015" cy="1106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100" spc="390" dirty="0">
                <a:solidFill>
                  <a:srgbClr val="FFFFFF"/>
                </a:solidFill>
              </a:rPr>
              <a:t>OBJECTIVES:</a:t>
            </a:r>
            <a:endParaRPr sz="7100"/>
          </a:p>
        </p:txBody>
      </p:sp>
      <p:sp>
        <p:nvSpPr>
          <p:cNvPr id="12" name="object 12"/>
          <p:cNvSpPr txBox="1"/>
          <p:nvPr/>
        </p:nvSpPr>
        <p:spPr>
          <a:xfrm>
            <a:off x="1450653" y="2402025"/>
            <a:ext cx="8851900" cy="6365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0" marR="5080" indent="-356235" algn="just">
              <a:lnSpc>
                <a:spcPct val="116700"/>
              </a:lnSpc>
              <a:spcBef>
                <a:spcPts val="95"/>
              </a:spcBef>
              <a:buFont typeface="Trebuchet MS"/>
              <a:buAutoNum type="arabicPeriod"/>
              <a:tabLst>
                <a:tab pos="368935" algn="l"/>
              </a:tabLst>
            </a:pPr>
            <a:r>
              <a:rPr lang="en-US" sz="3200" dirty="0">
                <a:solidFill>
                  <a:schemeClr val="bg1"/>
                </a:solidFill>
              </a:rPr>
              <a:t>Create a Platform for Freelancers and Clients: Develop a platform where freelancers can showcase their skills and clients can post job opportunities.</a:t>
            </a:r>
          </a:p>
          <a:p>
            <a:pPr marL="368300" marR="5080" indent="-356235" algn="just">
              <a:lnSpc>
                <a:spcPct val="116700"/>
              </a:lnSpc>
              <a:spcBef>
                <a:spcPts val="95"/>
              </a:spcBef>
              <a:buFont typeface="Trebuchet MS"/>
              <a:buAutoNum type="arabicPeriod"/>
              <a:tabLst>
                <a:tab pos="368935" algn="l"/>
              </a:tabLst>
            </a:pPr>
            <a:endParaRPr lang="en-US" sz="3200" dirty="0">
              <a:solidFill>
                <a:schemeClr val="bg1"/>
              </a:solidFill>
            </a:endParaRPr>
          </a:p>
          <a:p>
            <a:pPr marL="368300" marR="5080" indent="-356235" algn="just">
              <a:lnSpc>
                <a:spcPct val="116700"/>
              </a:lnSpc>
              <a:spcBef>
                <a:spcPts val="95"/>
              </a:spcBef>
              <a:buFont typeface="Trebuchet MS"/>
              <a:buAutoNum type="arabicPeriod"/>
              <a:tabLst>
                <a:tab pos="368935" algn="l"/>
              </a:tabLst>
            </a:pPr>
            <a:r>
              <a:rPr lang="en-US" sz="3200" dirty="0">
                <a:solidFill>
                  <a:schemeClr val="bg1"/>
                </a:solidFill>
              </a:rPr>
              <a:t>Facilitate Job Posting and Application: Implement features for clients to easily post job listings.</a:t>
            </a:r>
          </a:p>
          <a:p>
            <a:pPr marL="368300" marR="5080" indent="-356235" algn="just">
              <a:lnSpc>
                <a:spcPct val="116700"/>
              </a:lnSpc>
              <a:spcBef>
                <a:spcPts val="95"/>
              </a:spcBef>
              <a:buFont typeface="Trebuchet MS"/>
              <a:buAutoNum type="arabicPeriod"/>
              <a:tabLst>
                <a:tab pos="368935" algn="l"/>
              </a:tabLst>
            </a:pPr>
            <a:endParaRPr lang="en-US" sz="3200" dirty="0">
              <a:solidFill>
                <a:schemeClr val="bg1"/>
              </a:solidFill>
            </a:endParaRPr>
          </a:p>
          <a:p>
            <a:pPr marL="368300" marR="5080" indent="-356235" algn="just">
              <a:lnSpc>
                <a:spcPct val="116700"/>
              </a:lnSpc>
              <a:spcBef>
                <a:spcPts val="95"/>
              </a:spcBef>
              <a:buFont typeface="Trebuchet MS"/>
              <a:buAutoNum type="arabicPeriod"/>
              <a:tabLst>
                <a:tab pos="368935" algn="l"/>
              </a:tabLst>
            </a:pPr>
            <a:r>
              <a:rPr lang="en-US" sz="3200" dirty="0">
                <a:solidFill>
                  <a:schemeClr val="bg1"/>
                </a:solidFill>
              </a:rPr>
              <a:t>Efficient Communication: Enable seamless communication between clients and freelancers through commenting or email within the app.</a:t>
            </a:r>
            <a:endParaRPr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-11175"/>
            <a:ext cx="18287999" cy="10286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78103" y="1693976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89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28823" y="796838"/>
            <a:ext cx="438150" cy="542290"/>
            <a:chOff x="1028823" y="796838"/>
            <a:chExt cx="438150" cy="542290"/>
          </a:xfrm>
        </p:grpSpPr>
        <p:sp>
          <p:nvSpPr>
            <p:cNvPr id="6" name="object 6"/>
            <p:cNvSpPr/>
            <p:nvPr/>
          </p:nvSpPr>
          <p:spPr>
            <a:xfrm>
              <a:off x="1028814" y="796848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90">
                  <a:moveTo>
                    <a:pt x="438099" y="249008"/>
                  </a:moveTo>
                  <a:lnTo>
                    <a:pt x="268706" y="249008"/>
                  </a:lnTo>
                  <a:lnTo>
                    <a:pt x="123825" y="393573"/>
                  </a:lnTo>
                  <a:lnTo>
                    <a:pt x="207886" y="478713"/>
                  </a:lnTo>
                  <a:lnTo>
                    <a:pt x="438099" y="249008"/>
                  </a:lnTo>
                  <a:close/>
                </a:path>
                <a:path w="438150" h="478790">
                  <a:moveTo>
                    <a:pt x="438099" y="0"/>
                  </a:moveTo>
                  <a:lnTo>
                    <a:pt x="270598" y="0"/>
                  </a:lnTo>
                  <a:lnTo>
                    <a:pt x="0" y="270014"/>
                  </a:lnTo>
                  <a:lnTo>
                    <a:pt x="83756" y="353593"/>
                  </a:lnTo>
                  <a:lnTo>
                    <a:pt x="438099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704" y="1107771"/>
              <a:ext cx="315217" cy="2312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6708" y="1199188"/>
              <a:ext cx="76526" cy="7636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33258" y="502145"/>
            <a:ext cx="5814695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100" spc="434" dirty="0">
                <a:solidFill>
                  <a:srgbClr val="FFFFFF"/>
                </a:solidFill>
              </a:rPr>
              <a:t>TECH</a:t>
            </a:r>
            <a:r>
              <a:rPr sz="7100" spc="-305" dirty="0">
                <a:solidFill>
                  <a:srgbClr val="FFFFFF"/>
                </a:solidFill>
              </a:rPr>
              <a:t> </a:t>
            </a:r>
            <a:r>
              <a:rPr sz="7100" spc="620" dirty="0">
                <a:solidFill>
                  <a:srgbClr val="FFFFFF"/>
                </a:solidFill>
              </a:rPr>
              <a:t>STACK</a:t>
            </a:r>
            <a:endParaRPr sz="7100"/>
          </a:p>
        </p:txBody>
      </p:sp>
      <p:sp>
        <p:nvSpPr>
          <p:cNvPr id="10" name="object 10"/>
          <p:cNvSpPr/>
          <p:nvPr/>
        </p:nvSpPr>
        <p:spPr>
          <a:xfrm>
            <a:off x="0" y="7634224"/>
            <a:ext cx="5721350" cy="2641600"/>
          </a:xfrm>
          <a:custGeom>
            <a:avLst/>
            <a:gdLst/>
            <a:ahLst/>
            <a:cxnLst/>
            <a:rect l="l" t="t" r="r" b="b"/>
            <a:pathLst>
              <a:path w="5721350" h="2641600">
                <a:moveTo>
                  <a:pt x="2886446" y="12699"/>
                </a:moveTo>
                <a:lnTo>
                  <a:pt x="2310292" y="12699"/>
                </a:lnTo>
                <a:lnTo>
                  <a:pt x="2357830" y="0"/>
                </a:lnTo>
                <a:lnTo>
                  <a:pt x="2838908" y="0"/>
                </a:lnTo>
                <a:lnTo>
                  <a:pt x="2886446" y="12699"/>
                </a:lnTo>
                <a:close/>
              </a:path>
              <a:path w="5721350" h="2641600">
                <a:moveTo>
                  <a:pt x="3027830" y="25399"/>
                </a:moveTo>
                <a:lnTo>
                  <a:pt x="2168909" y="25399"/>
                </a:lnTo>
                <a:lnTo>
                  <a:pt x="2215826" y="12699"/>
                </a:lnTo>
                <a:lnTo>
                  <a:pt x="2980912" y="12699"/>
                </a:lnTo>
                <a:lnTo>
                  <a:pt x="3027830" y="25399"/>
                </a:lnTo>
                <a:close/>
              </a:path>
              <a:path w="5721350" h="2641600">
                <a:moveTo>
                  <a:pt x="3167257" y="50799"/>
                </a:moveTo>
                <a:lnTo>
                  <a:pt x="2029481" y="50799"/>
                </a:lnTo>
                <a:lnTo>
                  <a:pt x="2122209" y="25399"/>
                </a:lnTo>
                <a:lnTo>
                  <a:pt x="3074529" y="25399"/>
                </a:lnTo>
                <a:lnTo>
                  <a:pt x="3167257" y="50799"/>
                </a:lnTo>
                <a:close/>
              </a:path>
              <a:path w="5721350" h="2641600">
                <a:moveTo>
                  <a:pt x="3349876" y="88899"/>
                </a:moveTo>
                <a:lnTo>
                  <a:pt x="1846862" y="88899"/>
                </a:lnTo>
                <a:lnTo>
                  <a:pt x="1983464" y="50799"/>
                </a:lnTo>
                <a:lnTo>
                  <a:pt x="3213274" y="50799"/>
                </a:lnTo>
                <a:lnTo>
                  <a:pt x="3349876" y="88899"/>
                </a:lnTo>
                <a:close/>
              </a:path>
              <a:path w="5721350" h="2641600">
                <a:moveTo>
                  <a:pt x="119848" y="2641599"/>
                </a:moveTo>
                <a:lnTo>
                  <a:pt x="0" y="2641599"/>
                </a:lnTo>
                <a:lnTo>
                  <a:pt x="0" y="1346199"/>
                </a:lnTo>
                <a:lnTo>
                  <a:pt x="13141" y="1333499"/>
                </a:lnTo>
                <a:lnTo>
                  <a:pt x="39433" y="1295399"/>
                </a:lnTo>
                <a:lnTo>
                  <a:pt x="66231" y="1257299"/>
                </a:lnTo>
                <a:lnTo>
                  <a:pt x="93530" y="1219199"/>
                </a:lnTo>
                <a:lnTo>
                  <a:pt x="121325" y="1193799"/>
                </a:lnTo>
                <a:lnTo>
                  <a:pt x="149611" y="1155699"/>
                </a:lnTo>
                <a:lnTo>
                  <a:pt x="178383" y="1117599"/>
                </a:lnTo>
                <a:lnTo>
                  <a:pt x="207635" y="1079499"/>
                </a:lnTo>
                <a:lnTo>
                  <a:pt x="237363" y="1054099"/>
                </a:lnTo>
                <a:lnTo>
                  <a:pt x="267561" y="1015999"/>
                </a:lnTo>
                <a:lnTo>
                  <a:pt x="298224" y="990599"/>
                </a:lnTo>
                <a:lnTo>
                  <a:pt x="329347" y="952499"/>
                </a:lnTo>
                <a:lnTo>
                  <a:pt x="360925" y="914399"/>
                </a:lnTo>
                <a:lnTo>
                  <a:pt x="392952" y="888999"/>
                </a:lnTo>
                <a:lnTo>
                  <a:pt x="425424" y="863599"/>
                </a:lnTo>
                <a:lnTo>
                  <a:pt x="458335" y="825499"/>
                </a:lnTo>
                <a:lnTo>
                  <a:pt x="491680" y="800099"/>
                </a:lnTo>
                <a:lnTo>
                  <a:pt x="525454" y="761999"/>
                </a:lnTo>
                <a:lnTo>
                  <a:pt x="559652" y="736599"/>
                </a:lnTo>
                <a:lnTo>
                  <a:pt x="629299" y="685799"/>
                </a:lnTo>
                <a:lnTo>
                  <a:pt x="664737" y="647699"/>
                </a:lnTo>
                <a:lnTo>
                  <a:pt x="700579" y="622299"/>
                </a:lnTo>
                <a:lnTo>
                  <a:pt x="773450" y="571499"/>
                </a:lnTo>
                <a:lnTo>
                  <a:pt x="847873" y="520699"/>
                </a:lnTo>
                <a:lnTo>
                  <a:pt x="962323" y="444499"/>
                </a:lnTo>
                <a:lnTo>
                  <a:pt x="1001204" y="431799"/>
                </a:lnTo>
                <a:lnTo>
                  <a:pt x="1119966" y="355599"/>
                </a:lnTo>
                <a:lnTo>
                  <a:pt x="1160243" y="342899"/>
                </a:lnTo>
                <a:lnTo>
                  <a:pt x="1241799" y="292099"/>
                </a:lnTo>
                <a:lnTo>
                  <a:pt x="1283068" y="279399"/>
                </a:lnTo>
                <a:lnTo>
                  <a:pt x="1324658" y="253999"/>
                </a:lnTo>
                <a:lnTo>
                  <a:pt x="1408779" y="228599"/>
                </a:lnTo>
                <a:lnTo>
                  <a:pt x="1451300" y="203199"/>
                </a:lnTo>
                <a:lnTo>
                  <a:pt x="1624330" y="152399"/>
                </a:lnTo>
                <a:lnTo>
                  <a:pt x="1668298" y="126999"/>
                </a:lnTo>
                <a:lnTo>
                  <a:pt x="1801828" y="88899"/>
                </a:lnTo>
                <a:lnTo>
                  <a:pt x="3394910" y="88899"/>
                </a:lnTo>
                <a:lnTo>
                  <a:pt x="3528440" y="126999"/>
                </a:lnTo>
                <a:lnTo>
                  <a:pt x="3572408" y="152399"/>
                </a:lnTo>
                <a:lnTo>
                  <a:pt x="3745438" y="203199"/>
                </a:lnTo>
                <a:lnTo>
                  <a:pt x="3787959" y="228599"/>
                </a:lnTo>
                <a:lnTo>
                  <a:pt x="3872080" y="253999"/>
                </a:lnTo>
                <a:lnTo>
                  <a:pt x="3913670" y="279399"/>
                </a:lnTo>
                <a:lnTo>
                  <a:pt x="3954939" y="292099"/>
                </a:lnTo>
                <a:lnTo>
                  <a:pt x="4036495" y="342899"/>
                </a:lnTo>
                <a:lnTo>
                  <a:pt x="4076772" y="355599"/>
                </a:lnTo>
                <a:lnTo>
                  <a:pt x="4195534" y="431799"/>
                </a:lnTo>
                <a:lnTo>
                  <a:pt x="4234415" y="444499"/>
                </a:lnTo>
                <a:lnTo>
                  <a:pt x="4348865" y="520699"/>
                </a:lnTo>
                <a:lnTo>
                  <a:pt x="4423288" y="571499"/>
                </a:lnTo>
                <a:lnTo>
                  <a:pt x="4496159" y="622299"/>
                </a:lnTo>
                <a:lnTo>
                  <a:pt x="2502358" y="622299"/>
                </a:lnTo>
                <a:lnTo>
                  <a:pt x="2454688" y="634999"/>
                </a:lnTo>
                <a:lnTo>
                  <a:pt x="2360059" y="634999"/>
                </a:lnTo>
                <a:lnTo>
                  <a:pt x="2313116" y="647699"/>
                </a:lnTo>
                <a:lnTo>
                  <a:pt x="2266431" y="647699"/>
                </a:lnTo>
                <a:lnTo>
                  <a:pt x="2220012" y="660399"/>
                </a:lnTo>
                <a:lnTo>
                  <a:pt x="2173866" y="660399"/>
                </a:lnTo>
                <a:lnTo>
                  <a:pt x="2128003" y="673099"/>
                </a:lnTo>
                <a:lnTo>
                  <a:pt x="2082429" y="673099"/>
                </a:lnTo>
                <a:lnTo>
                  <a:pt x="1729214" y="774699"/>
                </a:lnTo>
                <a:lnTo>
                  <a:pt x="1686603" y="800099"/>
                </a:lnTo>
                <a:lnTo>
                  <a:pt x="1602494" y="825499"/>
                </a:lnTo>
                <a:lnTo>
                  <a:pt x="1561012" y="850899"/>
                </a:lnTo>
                <a:lnTo>
                  <a:pt x="1519923" y="863599"/>
                </a:lnTo>
                <a:lnTo>
                  <a:pt x="1479233" y="888999"/>
                </a:lnTo>
                <a:lnTo>
                  <a:pt x="1438952" y="901699"/>
                </a:lnTo>
                <a:lnTo>
                  <a:pt x="1359646" y="952499"/>
                </a:lnTo>
                <a:lnTo>
                  <a:pt x="1320637" y="977899"/>
                </a:lnTo>
                <a:lnTo>
                  <a:pt x="1282068" y="990599"/>
                </a:lnTo>
                <a:lnTo>
                  <a:pt x="1206280" y="1041399"/>
                </a:lnTo>
                <a:lnTo>
                  <a:pt x="1132345" y="1092199"/>
                </a:lnTo>
                <a:lnTo>
                  <a:pt x="1060328" y="1142999"/>
                </a:lnTo>
                <a:lnTo>
                  <a:pt x="1025058" y="1168399"/>
                </a:lnTo>
                <a:lnTo>
                  <a:pt x="990290" y="1206499"/>
                </a:lnTo>
                <a:lnTo>
                  <a:pt x="956034" y="1231899"/>
                </a:lnTo>
                <a:lnTo>
                  <a:pt x="922296" y="1257299"/>
                </a:lnTo>
                <a:lnTo>
                  <a:pt x="889085" y="1295399"/>
                </a:lnTo>
                <a:lnTo>
                  <a:pt x="856409" y="1320799"/>
                </a:lnTo>
                <a:lnTo>
                  <a:pt x="824275" y="1346199"/>
                </a:lnTo>
                <a:lnTo>
                  <a:pt x="792691" y="1384299"/>
                </a:lnTo>
                <a:lnTo>
                  <a:pt x="761666" y="1409699"/>
                </a:lnTo>
                <a:lnTo>
                  <a:pt x="731206" y="1447799"/>
                </a:lnTo>
                <a:lnTo>
                  <a:pt x="701321" y="1485899"/>
                </a:lnTo>
                <a:lnTo>
                  <a:pt x="672017" y="1511299"/>
                </a:lnTo>
                <a:lnTo>
                  <a:pt x="643304" y="1549399"/>
                </a:lnTo>
                <a:lnTo>
                  <a:pt x="615188" y="1587499"/>
                </a:lnTo>
                <a:lnTo>
                  <a:pt x="587677" y="1625599"/>
                </a:lnTo>
                <a:lnTo>
                  <a:pt x="560781" y="1650999"/>
                </a:lnTo>
                <a:lnTo>
                  <a:pt x="534505" y="1689099"/>
                </a:lnTo>
                <a:lnTo>
                  <a:pt x="508859" y="1727199"/>
                </a:lnTo>
                <a:lnTo>
                  <a:pt x="483850" y="1765299"/>
                </a:lnTo>
                <a:lnTo>
                  <a:pt x="459486" y="1803399"/>
                </a:lnTo>
                <a:lnTo>
                  <a:pt x="435776" y="1841499"/>
                </a:lnTo>
                <a:lnTo>
                  <a:pt x="412726" y="1879599"/>
                </a:lnTo>
                <a:lnTo>
                  <a:pt x="390345" y="1917699"/>
                </a:lnTo>
                <a:lnTo>
                  <a:pt x="368640" y="1955799"/>
                </a:lnTo>
                <a:lnTo>
                  <a:pt x="347621" y="1993899"/>
                </a:lnTo>
                <a:lnTo>
                  <a:pt x="327293" y="2044699"/>
                </a:lnTo>
                <a:lnTo>
                  <a:pt x="307667" y="2082799"/>
                </a:lnTo>
                <a:lnTo>
                  <a:pt x="288748" y="2120899"/>
                </a:lnTo>
                <a:lnTo>
                  <a:pt x="270546" y="2158999"/>
                </a:lnTo>
                <a:lnTo>
                  <a:pt x="253067" y="2209799"/>
                </a:lnTo>
                <a:lnTo>
                  <a:pt x="236321" y="2247899"/>
                </a:lnTo>
                <a:lnTo>
                  <a:pt x="220315" y="2285999"/>
                </a:lnTo>
                <a:lnTo>
                  <a:pt x="205056" y="2336799"/>
                </a:lnTo>
                <a:lnTo>
                  <a:pt x="190553" y="2374899"/>
                </a:lnTo>
                <a:lnTo>
                  <a:pt x="176814" y="2412999"/>
                </a:lnTo>
                <a:lnTo>
                  <a:pt x="163846" y="2463799"/>
                </a:lnTo>
                <a:lnTo>
                  <a:pt x="151658" y="2501899"/>
                </a:lnTo>
                <a:lnTo>
                  <a:pt x="140257" y="2552699"/>
                </a:lnTo>
                <a:lnTo>
                  <a:pt x="129651" y="2590799"/>
                </a:lnTo>
                <a:lnTo>
                  <a:pt x="119848" y="2641599"/>
                </a:lnTo>
                <a:close/>
              </a:path>
              <a:path w="5721350" h="2641600">
                <a:moveTo>
                  <a:pt x="5721144" y="2641599"/>
                </a:moveTo>
                <a:lnTo>
                  <a:pt x="5076890" y="2641599"/>
                </a:lnTo>
                <a:lnTo>
                  <a:pt x="5067088" y="2590799"/>
                </a:lnTo>
                <a:lnTo>
                  <a:pt x="5056482" y="2552699"/>
                </a:lnTo>
                <a:lnTo>
                  <a:pt x="5045080" y="2501899"/>
                </a:lnTo>
                <a:lnTo>
                  <a:pt x="5032892" y="2463799"/>
                </a:lnTo>
                <a:lnTo>
                  <a:pt x="5019924" y="2412999"/>
                </a:lnTo>
                <a:lnTo>
                  <a:pt x="5006185" y="2374899"/>
                </a:lnTo>
                <a:lnTo>
                  <a:pt x="4991682" y="2336799"/>
                </a:lnTo>
                <a:lnTo>
                  <a:pt x="4976423" y="2285999"/>
                </a:lnTo>
                <a:lnTo>
                  <a:pt x="4960417" y="2247899"/>
                </a:lnTo>
                <a:lnTo>
                  <a:pt x="4943671" y="2209799"/>
                </a:lnTo>
                <a:lnTo>
                  <a:pt x="4926193" y="2158999"/>
                </a:lnTo>
                <a:lnTo>
                  <a:pt x="4907990" y="2120899"/>
                </a:lnTo>
                <a:lnTo>
                  <a:pt x="4889072" y="2082799"/>
                </a:lnTo>
                <a:lnTo>
                  <a:pt x="4869445" y="2044699"/>
                </a:lnTo>
                <a:lnTo>
                  <a:pt x="4849118" y="1993899"/>
                </a:lnTo>
                <a:lnTo>
                  <a:pt x="4828098" y="1955799"/>
                </a:lnTo>
                <a:lnTo>
                  <a:pt x="4806393" y="1917699"/>
                </a:lnTo>
                <a:lnTo>
                  <a:pt x="4784012" y="1879599"/>
                </a:lnTo>
                <a:lnTo>
                  <a:pt x="4760963" y="1841499"/>
                </a:lnTo>
                <a:lnTo>
                  <a:pt x="4737252" y="1803399"/>
                </a:lnTo>
                <a:lnTo>
                  <a:pt x="4712888" y="1765299"/>
                </a:lnTo>
                <a:lnTo>
                  <a:pt x="4687879" y="1727199"/>
                </a:lnTo>
                <a:lnTo>
                  <a:pt x="4662233" y="1689099"/>
                </a:lnTo>
                <a:lnTo>
                  <a:pt x="4635958" y="1650999"/>
                </a:lnTo>
                <a:lnTo>
                  <a:pt x="4609061" y="1625599"/>
                </a:lnTo>
                <a:lnTo>
                  <a:pt x="4581550" y="1587499"/>
                </a:lnTo>
                <a:lnTo>
                  <a:pt x="4553434" y="1549399"/>
                </a:lnTo>
                <a:lnTo>
                  <a:pt x="4524721" y="1511299"/>
                </a:lnTo>
                <a:lnTo>
                  <a:pt x="4495417" y="1485899"/>
                </a:lnTo>
                <a:lnTo>
                  <a:pt x="4465532" y="1447799"/>
                </a:lnTo>
                <a:lnTo>
                  <a:pt x="4435073" y="1409699"/>
                </a:lnTo>
                <a:lnTo>
                  <a:pt x="4404047" y="1384299"/>
                </a:lnTo>
                <a:lnTo>
                  <a:pt x="4372463" y="1346199"/>
                </a:lnTo>
                <a:lnTo>
                  <a:pt x="4340329" y="1320799"/>
                </a:lnTo>
                <a:lnTo>
                  <a:pt x="4307653" y="1295399"/>
                </a:lnTo>
                <a:lnTo>
                  <a:pt x="4274442" y="1257299"/>
                </a:lnTo>
                <a:lnTo>
                  <a:pt x="4240704" y="1231899"/>
                </a:lnTo>
                <a:lnTo>
                  <a:pt x="4206448" y="1206499"/>
                </a:lnTo>
                <a:lnTo>
                  <a:pt x="4171680" y="1168399"/>
                </a:lnTo>
                <a:lnTo>
                  <a:pt x="4136410" y="1142999"/>
                </a:lnTo>
                <a:lnTo>
                  <a:pt x="4064393" y="1092199"/>
                </a:lnTo>
                <a:lnTo>
                  <a:pt x="3990459" y="1041399"/>
                </a:lnTo>
                <a:lnTo>
                  <a:pt x="3914670" y="990599"/>
                </a:lnTo>
                <a:lnTo>
                  <a:pt x="3876101" y="977899"/>
                </a:lnTo>
                <a:lnTo>
                  <a:pt x="3837092" y="952499"/>
                </a:lnTo>
                <a:lnTo>
                  <a:pt x="3757786" y="901699"/>
                </a:lnTo>
                <a:lnTo>
                  <a:pt x="3717505" y="888999"/>
                </a:lnTo>
                <a:lnTo>
                  <a:pt x="3676815" y="863599"/>
                </a:lnTo>
                <a:lnTo>
                  <a:pt x="3635726" y="850899"/>
                </a:lnTo>
                <a:lnTo>
                  <a:pt x="3594244" y="825499"/>
                </a:lnTo>
                <a:lnTo>
                  <a:pt x="3510135" y="800099"/>
                </a:lnTo>
                <a:lnTo>
                  <a:pt x="3467524" y="774699"/>
                </a:lnTo>
                <a:lnTo>
                  <a:pt x="3114309" y="673099"/>
                </a:lnTo>
                <a:lnTo>
                  <a:pt x="3068735" y="673099"/>
                </a:lnTo>
                <a:lnTo>
                  <a:pt x="3022872" y="660399"/>
                </a:lnTo>
                <a:lnTo>
                  <a:pt x="2976727" y="660399"/>
                </a:lnTo>
                <a:lnTo>
                  <a:pt x="2930307" y="647699"/>
                </a:lnTo>
                <a:lnTo>
                  <a:pt x="2883622" y="647699"/>
                </a:lnTo>
                <a:lnTo>
                  <a:pt x="2836679" y="634999"/>
                </a:lnTo>
                <a:lnTo>
                  <a:pt x="2742050" y="634999"/>
                </a:lnTo>
                <a:lnTo>
                  <a:pt x="2694380" y="622299"/>
                </a:lnTo>
                <a:lnTo>
                  <a:pt x="4496159" y="622299"/>
                </a:lnTo>
                <a:lnTo>
                  <a:pt x="4532001" y="647699"/>
                </a:lnTo>
                <a:lnTo>
                  <a:pt x="4567439" y="685799"/>
                </a:lnTo>
                <a:lnTo>
                  <a:pt x="4637086" y="736599"/>
                </a:lnTo>
                <a:lnTo>
                  <a:pt x="4671284" y="761999"/>
                </a:lnTo>
                <a:lnTo>
                  <a:pt x="4705058" y="800099"/>
                </a:lnTo>
                <a:lnTo>
                  <a:pt x="4738403" y="825499"/>
                </a:lnTo>
                <a:lnTo>
                  <a:pt x="4771314" y="863599"/>
                </a:lnTo>
                <a:lnTo>
                  <a:pt x="4803786" y="888999"/>
                </a:lnTo>
                <a:lnTo>
                  <a:pt x="4835813" y="914399"/>
                </a:lnTo>
                <a:lnTo>
                  <a:pt x="4867391" y="952499"/>
                </a:lnTo>
                <a:lnTo>
                  <a:pt x="4898514" y="990599"/>
                </a:lnTo>
                <a:lnTo>
                  <a:pt x="4929177" y="1015999"/>
                </a:lnTo>
                <a:lnTo>
                  <a:pt x="4959375" y="1054099"/>
                </a:lnTo>
                <a:lnTo>
                  <a:pt x="4989103" y="1079499"/>
                </a:lnTo>
                <a:lnTo>
                  <a:pt x="5018355" y="1117599"/>
                </a:lnTo>
                <a:lnTo>
                  <a:pt x="5047127" y="1155699"/>
                </a:lnTo>
                <a:lnTo>
                  <a:pt x="5075413" y="1193799"/>
                </a:lnTo>
                <a:lnTo>
                  <a:pt x="5103208" y="1219199"/>
                </a:lnTo>
                <a:lnTo>
                  <a:pt x="5130507" y="1257299"/>
                </a:lnTo>
                <a:lnTo>
                  <a:pt x="5157305" y="1295399"/>
                </a:lnTo>
                <a:lnTo>
                  <a:pt x="5183597" y="1333499"/>
                </a:lnTo>
                <a:lnTo>
                  <a:pt x="5209377" y="1371599"/>
                </a:lnTo>
                <a:lnTo>
                  <a:pt x="5234640" y="1409699"/>
                </a:lnTo>
                <a:lnTo>
                  <a:pt x="5259382" y="1447799"/>
                </a:lnTo>
                <a:lnTo>
                  <a:pt x="5283596" y="1485899"/>
                </a:lnTo>
                <a:lnTo>
                  <a:pt x="5307278" y="1523999"/>
                </a:lnTo>
                <a:lnTo>
                  <a:pt x="5330423" y="1562099"/>
                </a:lnTo>
                <a:lnTo>
                  <a:pt x="5353026" y="1600199"/>
                </a:lnTo>
                <a:lnTo>
                  <a:pt x="5375080" y="1638299"/>
                </a:lnTo>
                <a:lnTo>
                  <a:pt x="5396582" y="1676399"/>
                </a:lnTo>
                <a:lnTo>
                  <a:pt x="5417526" y="1714499"/>
                </a:lnTo>
                <a:lnTo>
                  <a:pt x="5437907" y="1765299"/>
                </a:lnTo>
                <a:lnTo>
                  <a:pt x="5457720" y="1803399"/>
                </a:lnTo>
                <a:lnTo>
                  <a:pt x="5476959" y="1841499"/>
                </a:lnTo>
                <a:lnTo>
                  <a:pt x="5495619" y="1879599"/>
                </a:lnTo>
                <a:lnTo>
                  <a:pt x="5513696" y="1930399"/>
                </a:lnTo>
                <a:lnTo>
                  <a:pt x="5531183" y="1968499"/>
                </a:lnTo>
                <a:lnTo>
                  <a:pt x="5548077" y="2006599"/>
                </a:lnTo>
                <a:lnTo>
                  <a:pt x="5564371" y="2057399"/>
                </a:lnTo>
                <a:lnTo>
                  <a:pt x="5580061" y="2095499"/>
                </a:lnTo>
                <a:lnTo>
                  <a:pt x="5595141" y="2133599"/>
                </a:lnTo>
                <a:lnTo>
                  <a:pt x="5609607" y="2184399"/>
                </a:lnTo>
                <a:lnTo>
                  <a:pt x="5623452" y="2222499"/>
                </a:lnTo>
                <a:lnTo>
                  <a:pt x="5636673" y="2273299"/>
                </a:lnTo>
                <a:lnTo>
                  <a:pt x="5649263" y="2311399"/>
                </a:lnTo>
                <a:lnTo>
                  <a:pt x="5661218" y="2362199"/>
                </a:lnTo>
                <a:lnTo>
                  <a:pt x="5672532" y="2400299"/>
                </a:lnTo>
                <a:lnTo>
                  <a:pt x="5683201" y="2451099"/>
                </a:lnTo>
                <a:lnTo>
                  <a:pt x="5693218" y="2501899"/>
                </a:lnTo>
                <a:lnTo>
                  <a:pt x="5702580" y="2539999"/>
                </a:lnTo>
                <a:lnTo>
                  <a:pt x="5711280" y="2590799"/>
                </a:lnTo>
                <a:lnTo>
                  <a:pt x="5719314" y="2628899"/>
                </a:lnTo>
                <a:lnTo>
                  <a:pt x="5721144" y="26415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7759" y="0"/>
            <a:ext cx="5718810" cy="1803400"/>
          </a:xfrm>
          <a:custGeom>
            <a:avLst/>
            <a:gdLst/>
            <a:ahLst/>
            <a:cxnLst/>
            <a:rect l="l" t="t" r="r" b="b"/>
            <a:pathLst>
              <a:path w="5718809" h="1803400">
                <a:moveTo>
                  <a:pt x="3520034" y="1739899"/>
                </a:moveTo>
                <a:lnTo>
                  <a:pt x="2198666" y="1739899"/>
                </a:lnTo>
                <a:lnTo>
                  <a:pt x="1798216" y="1625599"/>
                </a:lnTo>
                <a:lnTo>
                  <a:pt x="1755101" y="1600199"/>
                </a:lnTo>
                <a:lnTo>
                  <a:pt x="1669760" y="1574799"/>
                </a:lnTo>
                <a:lnTo>
                  <a:pt x="1627544" y="1549399"/>
                </a:lnTo>
                <a:lnTo>
                  <a:pt x="1544049" y="1523999"/>
                </a:lnTo>
                <a:lnTo>
                  <a:pt x="1461836" y="1473199"/>
                </a:lnTo>
                <a:lnTo>
                  <a:pt x="1421224" y="1460499"/>
                </a:lnTo>
                <a:lnTo>
                  <a:pt x="1380947" y="1435099"/>
                </a:lnTo>
                <a:lnTo>
                  <a:pt x="1341012" y="1422399"/>
                </a:lnTo>
                <a:lnTo>
                  <a:pt x="1301423" y="1396999"/>
                </a:lnTo>
                <a:lnTo>
                  <a:pt x="1184785" y="1320799"/>
                </a:lnTo>
                <a:lnTo>
                  <a:pt x="1071451" y="1244599"/>
                </a:lnTo>
                <a:lnTo>
                  <a:pt x="997799" y="1193799"/>
                </a:lnTo>
                <a:lnTo>
                  <a:pt x="925718" y="1142999"/>
                </a:lnTo>
                <a:lnTo>
                  <a:pt x="855250" y="1092199"/>
                </a:lnTo>
                <a:lnTo>
                  <a:pt x="820633" y="1054099"/>
                </a:lnTo>
                <a:lnTo>
                  <a:pt x="752661" y="1003299"/>
                </a:lnTo>
                <a:lnTo>
                  <a:pt x="719316" y="965199"/>
                </a:lnTo>
                <a:lnTo>
                  <a:pt x="686405" y="939799"/>
                </a:lnTo>
                <a:lnTo>
                  <a:pt x="653933" y="914399"/>
                </a:lnTo>
                <a:lnTo>
                  <a:pt x="621906" y="876299"/>
                </a:lnTo>
                <a:lnTo>
                  <a:pt x="590328" y="850899"/>
                </a:lnTo>
                <a:lnTo>
                  <a:pt x="559205" y="812799"/>
                </a:lnTo>
                <a:lnTo>
                  <a:pt x="528542" y="774699"/>
                </a:lnTo>
                <a:lnTo>
                  <a:pt x="498344" y="749299"/>
                </a:lnTo>
                <a:lnTo>
                  <a:pt x="468616" y="711199"/>
                </a:lnTo>
                <a:lnTo>
                  <a:pt x="439364" y="673099"/>
                </a:lnTo>
                <a:lnTo>
                  <a:pt x="410592" y="647699"/>
                </a:lnTo>
                <a:lnTo>
                  <a:pt x="382306" y="609599"/>
                </a:lnTo>
                <a:lnTo>
                  <a:pt x="354511" y="571499"/>
                </a:lnTo>
                <a:lnTo>
                  <a:pt x="327212" y="533399"/>
                </a:lnTo>
                <a:lnTo>
                  <a:pt x="300414" y="495299"/>
                </a:lnTo>
                <a:lnTo>
                  <a:pt x="274122" y="469899"/>
                </a:lnTo>
                <a:lnTo>
                  <a:pt x="248342" y="431799"/>
                </a:lnTo>
                <a:lnTo>
                  <a:pt x="223079" y="393699"/>
                </a:lnTo>
                <a:lnTo>
                  <a:pt x="198338" y="355599"/>
                </a:lnTo>
                <a:lnTo>
                  <a:pt x="174123" y="317499"/>
                </a:lnTo>
                <a:lnTo>
                  <a:pt x="150441" y="279399"/>
                </a:lnTo>
                <a:lnTo>
                  <a:pt x="127296" y="241299"/>
                </a:lnTo>
                <a:lnTo>
                  <a:pt x="104693" y="203199"/>
                </a:lnTo>
                <a:lnTo>
                  <a:pt x="82639" y="152399"/>
                </a:lnTo>
                <a:lnTo>
                  <a:pt x="61137" y="114299"/>
                </a:lnTo>
                <a:lnTo>
                  <a:pt x="40193" y="76199"/>
                </a:lnTo>
                <a:lnTo>
                  <a:pt x="19812" y="38099"/>
                </a:lnTo>
                <a:lnTo>
                  <a:pt x="0" y="0"/>
                </a:lnTo>
                <a:lnTo>
                  <a:pt x="720362" y="0"/>
                </a:lnTo>
                <a:lnTo>
                  <a:pt x="744831" y="25399"/>
                </a:lnTo>
                <a:lnTo>
                  <a:pt x="769840" y="63499"/>
                </a:lnTo>
                <a:lnTo>
                  <a:pt x="795486" y="101599"/>
                </a:lnTo>
                <a:lnTo>
                  <a:pt x="821761" y="139699"/>
                </a:lnTo>
                <a:lnTo>
                  <a:pt x="848658" y="177799"/>
                </a:lnTo>
                <a:lnTo>
                  <a:pt x="876169" y="215899"/>
                </a:lnTo>
                <a:lnTo>
                  <a:pt x="904285" y="241299"/>
                </a:lnTo>
                <a:lnTo>
                  <a:pt x="932998" y="279399"/>
                </a:lnTo>
                <a:lnTo>
                  <a:pt x="962302" y="317499"/>
                </a:lnTo>
                <a:lnTo>
                  <a:pt x="992187" y="342899"/>
                </a:lnTo>
                <a:lnTo>
                  <a:pt x="1022646" y="380999"/>
                </a:lnTo>
                <a:lnTo>
                  <a:pt x="1053672" y="419099"/>
                </a:lnTo>
                <a:lnTo>
                  <a:pt x="1085256" y="444499"/>
                </a:lnTo>
                <a:lnTo>
                  <a:pt x="1117390" y="469899"/>
                </a:lnTo>
                <a:lnTo>
                  <a:pt x="1150066" y="507999"/>
                </a:lnTo>
                <a:lnTo>
                  <a:pt x="1183277" y="533399"/>
                </a:lnTo>
                <a:lnTo>
                  <a:pt x="1217015" y="571499"/>
                </a:lnTo>
                <a:lnTo>
                  <a:pt x="1251271" y="596899"/>
                </a:lnTo>
                <a:lnTo>
                  <a:pt x="1286039" y="622299"/>
                </a:lnTo>
                <a:lnTo>
                  <a:pt x="1357074" y="673099"/>
                </a:lnTo>
                <a:lnTo>
                  <a:pt x="1430058" y="723899"/>
                </a:lnTo>
                <a:lnTo>
                  <a:pt x="1504927" y="774699"/>
                </a:lnTo>
                <a:lnTo>
                  <a:pt x="1581618" y="825499"/>
                </a:lnTo>
                <a:lnTo>
                  <a:pt x="1620627" y="850899"/>
                </a:lnTo>
                <a:lnTo>
                  <a:pt x="1660068" y="863599"/>
                </a:lnTo>
                <a:lnTo>
                  <a:pt x="1740214" y="914399"/>
                </a:lnTo>
                <a:lnTo>
                  <a:pt x="1780904" y="927099"/>
                </a:lnTo>
                <a:lnTo>
                  <a:pt x="1821993" y="952499"/>
                </a:lnTo>
                <a:lnTo>
                  <a:pt x="1863475" y="965199"/>
                </a:lnTo>
                <a:lnTo>
                  <a:pt x="1905341" y="990599"/>
                </a:lnTo>
                <a:lnTo>
                  <a:pt x="2076492" y="1041399"/>
                </a:lnTo>
                <a:lnTo>
                  <a:pt x="2120162" y="1066799"/>
                </a:lnTo>
                <a:lnTo>
                  <a:pt x="2208506" y="1092199"/>
                </a:lnTo>
                <a:lnTo>
                  <a:pt x="2253163" y="1092199"/>
                </a:lnTo>
                <a:lnTo>
                  <a:pt x="2388984" y="1130299"/>
                </a:lnTo>
                <a:lnTo>
                  <a:pt x="2434847" y="1130299"/>
                </a:lnTo>
                <a:lnTo>
                  <a:pt x="2480993" y="1142999"/>
                </a:lnTo>
                <a:lnTo>
                  <a:pt x="2527412" y="1142999"/>
                </a:lnTo>
                <a:lnTo>
                  <a:pt x="2574097" y="1155699"/>
                </a:lnTo>
                <a:lnTo>
                  <a:pt x="2621040" y="1155699"/>
                </a:lnTo>
                <a:lnTo>
                  <a:pt x="2668233" y="1168399"/>
                </a:lnTo>
                <a:lnTo>
                  <a:pt x="4757140" y="1168399"/>
                </a:lnTo>
                <a:lnTo>
                  <a:pt x="4684269" y="1219199"/>
                </a:lnTo>
                <a:lnTo>
                  <a:pt x="4609846" y="1269999"/>
                </a:lnTo>
                <a:lnTo>
                  <a:pt x="4495396" y="1346199"/>
                </a:lnTo>
                <a:lnTo>
                  <a:pt x="4377688" y="1422399"/>
                </a:lnTo>
                <a:lnTo>
                  <a:pt x="4337753" y="1435099"/>
                </a:lnTo>
                <a:lnTo>
                  <a:pt x="4297476" y="1460499"/>
                </a:lnTo>
                <a:lnTo>
                  <a:pt x="4256863" y="1473199"/>
                </a:lnTo>
                <a:lnTo>
                  <a:pt x="4174651" y="1523999"/>
                </a:lnTo>
                <a:lnTo>
                  <a:pt x="4091155" y="1549399"/>
                </a:lnTo>
                <a:lnTo>
                  <a:pt x="4048940" y="1574799"/>
                </a:lnTo>
                <a:lnTo>
                  <a:pt x="3963599" y="1600199"/>
                </a:lnTo>
                <a:lnTo>
                  <a:pt x="3920484" y="1625599"/>
                </a:lnTo>
                <a:lnTo>
                  <a:pt x="3520034" y="1739899"/>
                </a:lnTo>
                <a:close/>
              </a:path>
              <a:path w="5718809" h="1803400">
                <a:moveTo>
                  <a:pt x="4757140" y="1168399"/>
                </a:moveTo>
                <a:lnTo>
                  <a:pt x="3050467" y="1168399"/>
                </a:lnTo>
                <a:lnTo>
                  <a:pt x="3097660" y="1155699"/>
                </a:lnTo>
                <a:lnTo>
                  <a:pt x="3144603" y="1155699"/>
                </a:lnTo>
                <a:lnTo>
                  <a:pt x="3191288" y="1142999"/>
                </a:lnTo>
                <a:lnTo>
                  <a:pt x="3237707" y="1142999"/>
                </a:lnTo>
                <a:lnTo>
                  <a:pt x="3283853" y="1130299"/>
                </a:lnTo>
                <a:lnTo>
                  <a:pt x="3329716" y="1130299"/>
                </a:lnTo>
                <a:lnTo>
                  <a:pt x="3465537" y="1092199"/>
                </a:lnTo>
                <a:lnTo>
                  <a:pt x="3510194" y="1092199"/>
                </a:lnTo>
                <a:lnTo>
                  <a:pt x="3598538" y="1066799"/>
                </a:lnTo>
                <a:lnTo>
                  <a:pt x="3642208" y="1041399"/>
                </a:lnTo>
                <a:lnTo>
                  <a:pt x="3813359" y="990599"/>
                </a:lnTo>
                <a:lnTo>
                  <a:pt x="3855225" y="965199"/>
                </a:lnTo>
                <a:lnTo>
                  <a:pt x="3896707" y="952499"/>
                </a:lnTo>
                <a:lnTo>
                  <a:pt x="3937796" y="927099"/>
                </a:lnTo>
                <a:lnTo>
                  <a:pt x="3978486" y="914399"/>
                </a:lnTo>
                <a:lnTo>
                  <a:pt x="4058632" y="863599"/>
                </a:lnTo>
                <a:lnTo>
                  <a:pt x="4098073" y="850899"/>
                </a:lnTo>
                <a:lnTo>
                  <a:pt x="4137082" y="825499"/>
                </a:lnTo>
                <a:lnTo>
                  <a:pt x="4213773" y="774699"/>
                </a:lnTo>
                <a:lnTo>
                  <a:pt x="4288642" y="723899"/>
                </a:lnTo>
                <a:lnTo>
                  <a:pt x="4361626" y="673099"/>
                </a:lnTo>
                <a:lnTo>
                  <a:pt x="4432661" y="622299"/>
                </a:lnTo>
                <a:lnTo>
                  <a:pt x="4467429" y="596899"/>
                </a:lnTo>
                <a:lnTo>
                  <a:pt x="4501685" y="571499"/>
                </a:lnTo>
                <a:lnTo>
                  <a:pt x="4535423" y="533399"/>
                </a:lnTo>
                <a:lnTo>
                  <a:pt x="4568634" y="507999"/>
                </a:lnTo>
                <a:lnTo>
                  <a:pt x="4601310" y="469899"/>
                </a:lnTo>
                <a:lnTo>
                  <a:pt x="4633444" y="444499"/>
                </a:lnTo>
                <a:lnTo>
                  <a:pt x="4665028" y="419099"/>
                </a:lnTo>
                <a:lnTo>
                  <a:pt x="4696053" y="380999"/>
                </a:lnTo>
                <a:lnTo>
                  <a:pt x="4726513" y="342899"/>
                </a:lnTo>
                <a:lnTo>
                  <a:pt x="4756398" y="317499"/>
                </a:lnTo>
                <a:lnTo>
                  <a:pt x="4785702" y="279399"/>
                </a:lnTo>
                <a:lnTo>
                  <a:pt x="4814415" y="241299"/>
                </a:lnTo>
                <a:lnTo>
                  <a:pt x="4842531" y="215899"/>
                </a:lnTo>
                <a:lnTo>
                  <a:pt x="4870042" y="177799"/>
                </a:lnTo>
                <a:lnTo>
                  <a:pt x="4896938" y="139699"/>
                </a:lnTo>
                <a:lnTo>
                  <a:pt x="4923214" y="101599"/>
                </a:lnTo>
                <a:lnTo>
                  <a:pt x="4948860" y="63499"/>
                </a:lnTo>
                <a:lnTo>
                  <a:pt x="4973869" y="25399"/>
                </a:lnTo>
                <a:lnTo>
                  <a:pt x="4998338" y="0"/>
                </a:lnTo>
                <a:lnTo>
                  <a:pt x="5718700" y="0"/>
                </a:lnTo>
                <a:lnTo>
                  <a:pt x="5698888" y="38099"/>
                </a:lnTo>
                <a:lnTo>
                  <a:pt x="5678507" y="76199"/>
                </a:lnTo>
                <a:lnTo>
                  <a:pt x="5657563" y="114299"/>
                </a:lnTo>
                <a:lnTo>
                  <a:pt x="5636061" y="152399"/>
                </a:lnTo>
                <a:lnTo>
                  <a:pt x="5614006" y="203199"/>
                </a:lnTo>
                <a:lnTo>
                  <a:pt x="5591404" y="241299"/>
                </a:lnTo>
                <a:lnTo>
                  <a:pt x="5568259" y="279399"/>
                </a:lnTo>
                <a:lnTo>
                  <a:pt x="5544577" y="317499"/>
                </a:lnTo>
                <a:lnTo>
                  <a:pt x="5520362" y="355599"/>
                </a:lnTo>
                <a:lnTo>
                  <a:pt x="5495621" y="393699"/>
                </a:lnTo>
                <a:lnTo>
                  <a:pt x="5470358" y="431799"/>
                </a:lnTo>
                <a:lnTo>
                  <a:pt x="5444578" y="469899"/>
                </a:lnTo>
                <a:lnTo>
                  <a:pt x="5418286" y="495299"/>
                </a:lnTo>
                <a:lnTo>
                  <a:pt x="5391488" y="533399"/>
                </a:lnTo>
                <a:lnTo>
                  <a:pt x="5364189" y="571499"/>
                </a:lnTo>
                <a:lnTo>
                  <a:pt x="5336394" y="609599"/>
                </a:lnTo>
                <a:lnTo>
                  <a:pt x="5308108" y="647699"/>
                </a:lnTo>
                <a:lnTo>
                  <a:pt x="5279336" y="673099"/>
                </a:lnTo>
                <a:lnTo>
                  <a:pt x="5250084" y="711199"/>
                </a:lnTo>
                <a:lnTo>
                  <a:pt x="5220356" y="749299"/>
                </a:lnTo>
                <a:lnTo>
                  <a:pt x="5190158" y="774699"/>
                </a:lnTo>
                <a:lnTo>
                  <a:pt x="5159495" y="812799"/>
                </a:lnTo>
                <a:lnTo>
                  <a:pt x="5128372" y="850899"/>
                </a:lnTo>
                <a:lnTo>
                  <a:pt x="5096794" y="876299"/>
                </a:lnTo>
                <a:lnTo>
                  <a:pt x="5064767" y="914399"/>
                </a:lnTo>
                <a:lnTo>
                  <a:pt x="5032295" y="939799"/>
                </a:lnTo>
                <a:lnTo>
                  <a:pt x="4999384" y="965199"/>
                </a:lnTo>
                <a:lnTo>
                  <a:pt x="4966039" y="1003299"/>
                </a:lnTo>
                <a:lnTo>
                  <a:pt x="4898067" y="1054099"/>
                </a:lnTo>
                <a:lnTo>
                  <a:pt x="4863450" y="1092199"/>
                </a:lnTo>
                <a:lnTo>
                  <a:pt x="4792982" y="1142999"/>
                </a:lnTo>
                <a:lnTo>
                  <a:pt x="4757140" y="1168399"/>
                </a:lnTo>
                <a:close/>
              </a:path>
              <a:path w="5718809" h="1803400">
                <a:moveTo>
                  <a:pt x="3381988" y="1765299"/>
                </a:moveTo>
                <a:lnTo>
                  <a:pt x="2336712" y="1765299"/>
                </a:lnTo>
                <a:lnTo>
                  <a:pt x="2244445" y="1739899"/>
                </a:lnTo>
                <a:lnTo>
                  <a:pt x="3474255" y="1739899"/>
                </a:lnTo>
                <a:lnTo>
                  <a:pt x="3381988" y="1765299"/>
                </a:lnTo>
                <a:close/>
              </a:path>
              <a:path w="5718809" h="1803400">
                <a:moveTo>
                  <a:pt x="3288810" y="1777999"/>
                </a:moveTo>
                <a:lnTo>
                  <a:pt x="2429889" y="1777999"/>
                </a:lnTo>
                <a:lnTo>
                  <a:pt x="2383190" y="1765299"/>
                </a:lnTo>
                <a:lnTo>
                  <a:pt x="3335510" y="1765299"/>
                </a:lnTo>
                <a:lnTo>
                  <a:pt x="3288810" y="1777999"/>
                </a:lnTo>
                <a:close/>
              </a:path>
              <a:path w="5718809" h="1803400">
                <a:moveTo>
                  <a:pt x="3194764" y="1790699"/>
                </a:moveTo>
                <a:lnTo>
                  <a:pt x="2523936" y="1790699"/>
                </a:lnTo>
                <a:lnTo>
                  <a:pt x="2476807" y="1777999"/>
                </a:lnTo>
                <a:lnTo>
                  <a:pt x="3241893" y="1777999"/>
                </a:lnTo>
                <a:lnTo>
                  <a:pt x="3194764" y="1790699"/>
                </a:lnTo>
                <a:close/>
              </a:path>
              <a:path w="5718809" h="1803400">
                <a:moveTo>
                  <a:pt x="3052154" y="1803399"/>
                </a:moveTo>
                <a:lnTo>
                  <a:pt x="2666546" y="1803399"/>
                </a:lnTo>
                <a:lnTo>
                  <a:pt x="2618811" y="1790699"/>
                </a:lnTo>
                <a:lnTo>
                  <a:pt x="3099889" y="1790699"/>
                </a:lnTo>
                <a:lnTo>
                  <a:pt x="3052154" y="18033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307960" y="2564416"/>
            <a:ext cx="3105150" cy="3843654"/>
            <a:chOff x="1048053" y="2656047"/>
            <a:chExt cx="3105150" cy="3843654"/>
          </a:xfrm>
        </p:grpSpPr>
        <p:sp>
          <p:nvSpPr>
            <p:cNvPr id="13" name="object 13"/>
            <p:cNvSpPr/>
            <p:nvPr/>
          </p:nvSpPr>
          <p:spPr>
            <a:xfrm>
              <a:off x="1048042" y="2656051"/>
              <a:ext cx="3105150" cy="3394075"/>
            </a:xfrm>
            <a:custGeom>
              <a:avLst/>
              <a:gdLst/>
              <a:ahLst/>
              <a:cxnLst/>
              <a:rect l="l" t="t" r="r" b="b"/>
              <a:pathLst>
                <a:path w="3105150" h="3394075">
                  <a:moveTo>
                    <a:pt x="3104781" y="1765147"/>
                  </a:moveTo>
                  <a:lnTo>
                    <a:pt x="1904314" y="1765147"/>
                  </a:lnTo>
                  <a:lnTo>
                    <a:pt x="877531" y="2789999"/>
                  </a:lnTo>
                  <a:lnTo>
                    <a:pt x="1473276" y="3393478"/>
                  </a:lnTo>
                  <a:lnTo>
                    <a:pt x="3104781" y="1765147"/>
                  </a:lnTo>
                  <a:close/>
                </a:path>
                <a:path w="3105150" h="3394075">
                  <a:moveTo>
                    <a:pt x="3104781" y="0"/>
                  </a:moveTo>
                  <a:lnTo>
                    <a:pt x="1917700" y="0"/>
                  </a:lnTo>
                  <a:lnTo>
                    <a:pt x="0" y="1914105"/>
                  </a:lnTo>
                  <a:lnTo>
                    <a:pt x="593547" y="2506535"/>
                  </a:lnTo>
                  <a:lnTo>
                    <a:pt x="3104781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21320" y="5458191"/>
              <a:ext cx="1631950" cy="1042035"/>
            </a:xfrm>
            <a:custGeom>
              <a:avLst/>
              <a:gdLst/>
              <a:ahLst/>
              <a:cxnLst/>
              <a:rect l="l" t="t" r="r" b="b"/>
              <a:pathLst>
                <a:path w="1631950" h="1042035">
                  <a:moveTo>
                    <a:pt x="1631511" y="1041488"/>
                  </a:moveTo>
                  <a:lnTo>
                    <a:pt x="450994" y="1041488"/>
                  </a:lnTo>
                  <a:lnTo>
                    <a:pt x="0" y="591338"/>
                  </a:lnTo>
                  <a:lnTo>
                    <a:pt x="592447" y="0"/>
                  </a:lnTo>
                  <a:lnTo>
                    <a:pt x="1631511" y="1041488"/>
                  </a:lnTo>
                  <a:close/>
                </a:path>
              </a:pathLst>
            </a:custGeom>
            <a:solidFill>
              <a:srgbClr val="0056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18899" y="4860175"/>
              <a:ext cx="1195070" cy="1189355"/>
            </a:xfrm>
            <a:custGeom>
              <a:avLst/>
              <a:gdLst/>
              <a:ahLst/>
              <a:cxnLst/>
              <a:rect l="l" t="t" r="r" b="b"/>
              <a:pathLst>
                <a:path w="1195070" h="1189354">
                  <a:moveTo>
                    <a:pt x="602421" y="1189354"/>
                  </a:moveTo>
                  <a:lnTo>
                    <a:pt x="0" y="592431"/>
                  </a:lnTo>
                  <a:lnTo>
                    <a:pt x="593542" y="0"/>
                  </a:lnTo>
                  <a:lnTo>
                    <a:pt x="1194868" y="598015"/>
                  </a:lnTo>
                  <a:lnTo>
                    <a:pt x="602421" y="1189354"/>
                  </a:lnTo>
                  <a:close/>
                </a:path>
              </a:pathLst>
            </a:custGeom>
            <a:solidFill>
              <a:srgbClr val="00B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1320" y="5508208"/>
              <a:ext cx="542337" cy="54132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2982840" y="2422370"/>
            <a:ext cx="2783840" cy="3861435"/>
            <a:chOff x="6939239" y="2642247"/>
            <a:chExt cx="2783840" cy="3861435"/>
          </a:xfrm>
        </p:grpSpPr>
        <p:sp>
          <p:nvSpPr>
            <p:cNvPr id="19" name="object 19"/>
            <p:cNvSpPr/>
            <p:nvPr/>
          </p:nvSpPr>
          <p:spPr>
            <a:xfrm>
              <a:off x="8025145" y="3195653"/>
              <a:ext cx="745490" cy="1200785"/>
            </a:xfrm>
            <a:custGeom>
              <a:avLst/>
              <a:gdLst/>
              <a:ahLst/>
              <a:cxnLst/>
              <a:rect l="l" t="t" r="r" b="b"/>
              <a:pathLst>
                <a:path w="745490" h="1200785">
                  <a:moveTo>
                    <a:pt x="358669" y="1200219"/>
                  </a:moveTo>
                  <a:lnTo>
                    <a:pt x="0" y="476686"/>
                  </a:lnTo>
                  <a:lnTo>
                    <a:pt x="185610" y="60549"/>
                  </a:lnTo>
                  <a:lnTo>
                    <a:pt x="217376" y="20090"/>
                  </a:lnTo>
                  <a:lnTo>
                    <a:pt x="252976" y="0"/>
                  </a:lnTo>
                  <a:lnTo>
                    <a:pt x="289758" y="139"/>
                  </a:lnTo>
                  <a:lnTo>
                    <a:pt x="325069" y="20368"/>
                  </a:lnTo>
                  <a:lnTo>
                    <a:pt x="356256" y="60549"/>
                  </a:lnTo>
                  <a:lnTo>
                    <a:pt x="745217" y="840565"/>
                  </a:lnTo>
                  <a:lnTo>
                    <a:pt x="358669" y="1200219"/>
                  </a:lnTo>
                  <a:close/>
                </a:path>
              </a:pathLst>
            </a:custGeom>
            <a:solidFill>
              <a:srgbClr val="FFA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39239" y="3672340"/>
              <a:ext cx="1444625" cy="2067560"/>
            </a:xfrm>
            <a:custGeom>
              <a:avLst/>
              <a:gdLst/>
              <a:ahLst/>
              <a:cxnLst/>
              <a:rect l="l" t="t" r="r" b="b"/>
              <a:pathLst>
                <a:path w="1444625" h="2067560">
                  <a:moveTo>
                    <a:pt x="0" y="2067410"/>
                  </a:moveTo>
                  <a:lnTo>
                    <a:pt x="1085905" y="0"/>
                  </a:lnTo>
                  <a:lnTo>
                    <a:pt x="1444575" y="723533"/>
                  </a:lnTo>
                  <a:lnTo>
                    <a:pt x="0" y="2067410"/>
                  </a:lnTo>
                  <a:close/>
                </a:path>
              </a:pathLst>
            </a:custGeom>
            <a:solidFill>
              <a:srgbClr val="F57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39239" y="3448441"/>
              <a:ext cx="2783840" cy="3054985"/>
            </a:xfrm>
            <a:custGeom>
              <a:avLst/>
              <a:gdLst/>
              <a:ahLst/>
              <a:cxnLst/>
              <a:rect l="l" t="t" r="r" b="b"/>
              <a:pathLst>
                <a:path w="2783840" h="3054984">
                  <a:moveTo>
                    <a:pt x="1395377" y="3054911"/>
                  </a:moveTo>
                  <a:lnTo>
                    <a:pt x="1373163" y="3054911"/>
                  </a:lnTo>
                  <a:lnTo>
                    <a:pt x="1365797" y="3053907"/>
                  </a:lnTo>
                  <a:lnTo>
                    <a:pt x="1325144" y="3047005"/>
                  </a:lnTo>
                  <a:lnTo>
                    <a:pt x="1276956" y="3035668"/>
                  </a:lnTo>
                  <a:lnTo>
                    <a:pt x="1237242" y="3020031"/>
                  </a:lnTo>
                  <a:lnTo>
                    <a:pt x="0" y="2291308"/>
                  </a:lnTo>
                  <a:lnTo>
                    <a:pt x="2253875" y="38037"/>
                  </a:lnTo>
                  <a:lnTo>
                    <a:pt x="2295138" y="8756"/>
                  </a:lnTo>
                  <a:lnTo>
                    <a:pt x="2334310" y="0"/>
                  </a:lnTo>
                  <a:lnTo>
                    <a:pt x="2368720" y="10917"/>
                  </a:lnTo>
                  <a:lnTo>
                    <a:pt x="2395698" y="40655"/>
                  </a:lnTo>
                  <a:lnTo>
                    <a:pt x="2412574" y="88364"/>
                  </a:lnTo>
                  <a:lnTo>
                    <a:pt x="2783629" y="2244437"/>
                  </a:lnTo>
                  <a:lnTo>
                    <a:pt x="2783629" y="2276444"/>
                  </a:lnTo>
                  <a:lnTo>
                    <a:pt x="1542208" y="3021721"/>
                  </a:lnTo>
                  <a:lnTo>
                    <a:pt x="1498988" y="3037297"/>
                  </a:lnTo>
                  <a:lnTo>
                    <a:pt x="1446265" y="3048031"/>
                  </a:lnTo>
                  <a:lnTo>
                    <a:pt x="1401687" y="3054239"/>
                  </a:lnTo>
                  <a:lnTo>
                    <a:pt x="1395377" y="3054911"/>
                  </a:lnTo>
                  <a:close/>
                </a:path>
              </a:pathLst>
            </a:custGeom>
            <a:solidFill>
              <a:srgbClr val="FFC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39360" y="2642247"/>
              <a:ext cx="1085850" cy="3097530"/>
            </a:xfrm>
            <a:custGeom>
              <a:avLst/>
              <a:gdLst/>
              <a:ahLst/>
              <a:cxnLst/>
              <a:rect l="l" t="t" r="r" b="b"/>
              <a:pathLst>
                <a:path w="1085850" h="3097529">
                  <a:moveTo>
                    <a:pt x="0" y="3097502"/>
                  </a:moveTo>
                  <a:lnTo>
                    <a:pt x="483576" y="76043"/>
                  </a:lnTo>
                  <a:lnTo>
                    <a:pt x="498247" y="29826"/>
                  </a:lnTo>
                  <a:lnTo>
                    <a:pt x="519499" y="4367"/>
                  </a:lnTo>
                  <a:lnTo>
                    <a:pt x="545339" y="0"/>
                  </a:lnTo>
                  <a:lnTo>
                    <a:pt x="573774" y="17061"/>
                  </a:lnTo>
                  <a:lnTo>
                    <a:pt x="602811" y="55887"/>
                  </a:lnTo>
                  <a:lnTo>
                    <a:pt x="1085784" y="1030092"/>
                  </a:lnTo>
                  <a:lnTo>
                    <a:pt x="0" y="3097502"/>
                  </a:lnTo>
                  <a:close/>
                </a:path>
              </a:pathLst>
            </a:custGeom>
            <a:solidFill>
              <a:srgbClr val="FFA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80085" y="6734506"/>
            <a:ext cx="394462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1" spc="-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9200" b="1" spc="6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9200" b="1" spc="-16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9200" b="1" spc="20" dirty="0">
                <a:solidFill>
                  <a:srgbClr val="FFFFFF"/>
                </a:solidFill>
                <a:latin typeface="Tahoma"/>
                <a:cs typeface="Tahoma"/>
              </a:rPr>
              <a:t>tt</a:t>
            </a:r>
            <a:r>
              <a:rPr sz="9200" b="1" spc="-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9200" b="1" spc="-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9200" dirty="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895085" y="6940112"/>
            <a:ext cx="495935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1" spc="-100" dirty="0">
                <a:solidFill>
                  <a:srgbClr val="FFFFFF"/>
                </a:solidFill>
                <a:latin typeface="Tahoma"/>
                <a:cs typeface="Tahoma"/>
              </a:rPr>
              <a:t>FireBase</a:t>
            </a:r>
            <a:endParaRPr sz="9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-17826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9035" y="1444010"/>
            <a:ext cx="10498963" cy="88392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93727" y="1656715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89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28823" y="796838"/>
            <a:ext cx="438150" cy="542290"/>
            <a:chOff x="1028823" y="796838"/>
            <a:chExt cx="438150" cy="542290"/>
          </a:xfrm>
        </p:grpSpPr>
        <p:sp>
          <p:nvSpPr>
            <p:cNvPr id="6" name="object 6"/>
            <p:cNvSpPr/>
            <p:nvPr/>
          </p:nvSpPr>
          <p:spPr>
            <a:xfrm>
              <a:off x="1028814" y="796848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90">
                  <a:moveTo>
                    <a:pt x="438099" y="249008"/>
                  </a:moveTo>
                  <a:lnTo>
                    <a:pt x="268706" y="249008"/>
                  </a:lnTo>
                  <a:lnTo>
                    <a:pt x="123825" y="393573"/>
                  </a:lnTo>
                  <a:lnTo>
                    <a:pt x="207886" y="478713"/>
                  </a:lnTo>
                  <a:lnTo>
                    <a:pt x="438099" y="249008"/>
                  </a:lnTo>
                  <a:close/>
                </a:path>
                <a:path w="438150" h="478790">
                  <a:moveTo>
                    <a:pt x="438099" y="0"/>
                  </a:moveTo>
                  <a:lnTo>
                    <a:pt x="270598" y="0"/>
                  </a:lnTo>
                  <a:lnTo>
                    <a:pt x="0" y="270014"/>
                  </a:lnTo>
                  <a:lnTo>
                    <a:pt x="83756" y="353593"/>
                  </a:lnTo>
                  <a:lnTo>
                    <a:pt x="438099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704" y="1107771"/>
              <a:ext cx="315217" cy="2312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708" y="1199188"/>
              <a:ext cx="76526" cy="7636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80920" y="464883"/>
            <a:ext cx="5100955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100" spc="385" dirty="0">
                <a:solidFill>
                  <a:srgbClr val="FFFFFF"/>
                </a:solidFill>
              </a:rPr>
              <a:t>FEATURES:</a:t>
            </a:r>
            <a:endParaRPr sz="7100"/>
          </a:p>
        </p:txBody>
      </p:sp>
      <p:sp>
        <p:nvSpPr>
          <p:cNvPr id="10" name="object 10"/>
          <p:cNvSpPr/>
          <p:nvPr/>
        </p:nvSpPr>
        <p:spPr>
          <a:xfrm>
            <a:off x="4587759" y="0"/>
            <a:ext cx="5718810" cy="1803400"/>
          </a:xfrm>
          <a:custGeom>
            <a:avLst/>
            <a:gdLst/>
            <a:ahLst/>
            <a:cxnLst/>
            <a:rect l="l" t="t" r="r" b="b"/>
            <a:pathLst>
              <a:path w="5718809" h="1803400">
                <a:moveTo>
                  <a:pt x="3520034" y="1739899"/>
                </a:moveTo>
                <a:lnTo>
                  <a:pt x="2198666" y="1739899"/>
                </a:lnTo>
                <a:lnTo>
                  <a:pt x="1798216" y="1625599"/>
                </a:lnTo>
                <a:lnTo>
                  <a:pt x="1755101" y="1600199"/>
                </a:lnTo>
                <a:lnTo>
                  <a:pt x="1669760" y="1574799"/>
                </a:lnTo>
                <a:lnTo>
                  <a:pt x="1627544" y="1549399"/>
                </a:lnTo>
                <a:lnTo>
                  <a:pt x="1544049" y="1523999"/>
                </a:lnTo>
                <a:lnTo>
                  <a:pt x="1461836" y="1473199"/>
                </a:lnTo>
                <a:lnTo>
                  <a:pt x="1421224" y="1460499"/>
                </a:lnTo>
                <a:lnTo>
                  <a:pt x="1380947" y="1435099"/>
                </a:lnTo>
                <a:lnTo>
                  <a:pt x="1341012" y="1422399"/>
                </a:lnTo>
                <a:lnTo>
                  <a:pt x="1301423" y="1396999"/>
                </a:lnTo>
                <a:lnTo>
                  <a:pt x="1184785" y="1320799"/>
                </a:lnTo>
                <a:lnTo>
                  <a:pt x="1071451" y="1244599"/>
                </a:lnTo>
                <a:lnTo>
                  <a:pt x="997799" y="1193799"/>
                </a:lnTo>
                <a:lnTo>
                  <a:pt x="925718" y="1142999"/>
                </a:lnTo>
                <a:lnTo>
                  <a:pt x="855250" y="1092199"/>
                </a:lnTo>
                <a:lnTo>
                  <a:pt x="820633" y="1054099"/>
                </a:lnTo>
                <a:lnTo>
                  <a:pt x="752661" y="1003299"/>
                </a:lnTo>
                <a:lnTo>
                  <a:pt x="719316" y="965199"/>
                </a:lnTo>
                <a:lnTo>
                  <a:pt x="686405" y="939799"/>
                </a:lnTo>
                <a:lnTo>
                  <a:pt x="653933" y="914399"/>
                </a:lnTo>
                <a:lnTo>
                  <a:pt x="621906" y="876299"/>
                </a:lnTo>
                <a:lnTo>
                  <a:pt x="590328" y="850899"/>
                </a:lnTo>
                <a:lnTo>
                  <a:pt x="559205" y="812799"/>
                </a:lnTo>
                <a:lnTo>
                  <a:pt x="528542" y="774699"/>
                </a:lnTo>
                <a:lnTo>
                  <a:pt x="498344" y="749299"/>
                </a:lnTo>
                <a:lnTo>
                  <a:pt x="468616" y="711199"/>
                </a:lnTo>
                <a:lnTo>
                  <a:pt x="439364" y="673099"/>
                </a:lnTo>
                <a:lnTo>
                  <a:pt x="410592" y="647699"/>
                </a:lnTo>
                <a:lnTo>
                  <a:pt x="382306" y="609599"/>
                </a:lnTo>
                <a:lnTo>
                  <a:pt x="354511" y="571499"/>
                </a:lnTo>
                <a:lnTo>
                  <a:pt x="327212" y="533399"/>
                </a:lnTo>
                <a:lnTo>
                  <a:pt x="300414" y="495299"/>
                </a:lnTo>
                <a:lnTo>
                  <a:pt x="274122" y="469899"/>
                </a:lnTo>
                <a:lnTo>
                  <a:pt x="248342" y="431799"/>
                </a:lnTo>
                <a:lnTo>
                  <a:pt x="223079" y="393699"/>
                </a:lnTo>
                <a:lnTo>
                  <a:pt x="198338" y="355599"/>
                </a:lnTo>
                <a:lnTo>
                  <a:pt x="174123" y="317499"/>
                </a:lnTo>
                <a:lnTo>
                  <a:pt x="150441" y="279399"/>
                </a:lnTo>
                <a:lnTo>
                  <a:pt x="127296" y="241299"/>
                </a:lnTo>
                <a:lnTo>
                  <a:pt x="104693" y="203199"/>
                </a:lnTo>
                <a:lnTo>
                  <a:pt x="82639" y="152399"/>
                </a:lnTo>
                <a:lnTo>
                  <a:pt x="61137" y="114299"/>
                </a:lnTo>
                <a:lnTo>
                  <a:pt x="40193" y="76199"/>
                </a:lnTo>
                <a:lnTo>
                  <a:pt x="19812" y="38099"/>
                </a:lnTo>
                <a:lnTo>
                  <a:pt x="0" y="0"/>
                </a:lnTo>
                <a:lnTo>
                  <a:pt x="720362" y="0"/>
                </a:lnTo>
                <a:lnTo>
                  <a:pt x="744831" y="25399"/>
                </a:lnTo>
                <a:lnTo>
                  <a:pt x="769840" y="63499"/>
                </a:lnTo>
                <a:lnTo>
                  <a:pt x="795486" y="101599"/>
                </a:lnTo>
                <a:lnTo>
                  <a:pt x="821761" y="139699"/>
                </a:lnTo>
                <a:lnTo>
                  <a:pt x="848658" y="177799"/>
                </a:lnTo>
                <a:lnTo>
                  <a:pt x="876169" y="215899"/>
                </a:lnTo>
                <a:lnTo>
                  <a:pt x="904285" y="241299"/>
                </a:lnTo>
                <a:lnTo>
                  <a:pt x="932998" y="279399"/>
                </a:lnTo>
                <a:lnTo>
                  <a:pt x="962302" y="317499"/>
                </a:lnTo>
                <a:lnTo>
                  <a:pt x="992187" y="342899"/>
                </a:lnTo>
                <a:lnTo>
                  <a:pt x="1022646" y="380999"/>
                </a:lnTo>
                <a:lnTo>
                  <a:pt x="1053672" y="419099"/>
                </a:lnTo>
                <a:lnTo>
                  <a:pt x="1085256" y="444499"/>
                </a:lnTo>
                <a:lnTo>
                  <a:pt x="1117390" y="469899"/>
                </a:lnTo>
                <a:lnTo>
                  <a:pt x="1150066" y="507999"/>
                </a:lnTo>
                <a:lnTo>
                  <a:pt x="1183277" y="533399"/>
                </a:lnTo>
                <a:lnTo>
                  <a:pt x="1217015" y="571499"/>
                </a:lnTo>
                <a:lnTo>
                  <a:pt x="1251271" y="596899"/>
                </a:lnTo>
                <a:lnTo>
                  <a:pt x="1286039" y="622299"/>
                </a:lnTo>
                <a:lnTo>
                  <a:pt x="1357074" y="673099"/>
                </a:lnTo>
                <a:lnTo>
                  <a:pt x="1430058" y="723899"/>
                </a:lnTo>
                <a:lnTo>
                  <a:pt x="1504927" y="774699"/>
                </a:lnTo>
                <a:lnTo>
                  <a:pt x="1581618" y="825499"/>
                </a:lnTo>
                <a:lnTo>
                  <a:pt x="1620627" y="850899"/>
                </a:lnTo>
                <a:lnTo>
                  <a:pt x="1660068" y="863599"/>
                </a:lnTo>
                <a:lnTo>
                  <a:pt x="1740214" y="914399"/>
                </a:lnTo>
                <a:lnTo>
                  <a:pt x="1780904" y="927099"/>
                </a:lnTo>
                <a:lnTo>
                  <a:pt x="1821993" y="952499"/>
                </a:lnTo>
                <a:lnTo>
                  <a:pt x="1863475" y="965199"/>
                </a:lnTo>
                <a:lnTo>
                  <a:pt x="1905341" y="990599"/>
                </a:lnTo>
                <a:lnTo>
                  <a:pt x="2076492" y="1041399"/>
                </a:lnTo>
                <a:lnTo>
                  <a:pt x="2120162" y="1066799"/>
                </a:lnTo>
                <a:lnTo>
                  <a:pt x="2208506" y="1092199"/>
                </a:lnTo>
                <a:lnTo>
                  <a:pt x="2253163" y="1092199"/>
                </a:lnTo>
                <a:lnTo>
                  <a:pt x="2388984" y="1130299"/>
                </a:lnTo>
                <a:lnTo>
                  <a:pt x="2434847" y="1130299"/>
                </a:lnTo>
                <a:lnTo>
                  <a:pt x="2480993" y="1142999"/>
                </a:lnTo>
                <a:lnTo>
                  <a:pt x="2527412" y="1142999"/>
                </a:lnTo>
                <a:lnTo>
                  <a:pt x="2574097" y="1155699"/>
                </a:lnTo>
                <a:lnTo>
                  <a:pt x="2621040" y="1155699"/>
                </a:lnTo>
                <a:lnTo>
                  <a:pt x="2668233" y="1168399"/>
                </a:lnTo>
                <a:lnTo>
                  <a:pt x="4757140" y="1168399"/>
                </a:lnTo>
                <a:lnTo>
                  <a:pt x="4684269" y="1219199"/>
                </a:lnTo>
                <a:lnTo>
                  <a:pt x="4609846" y="1269999"/>
                </a:lnTo>
                <a:lnTo>
                  <a:pt x="4495396" y="1346199"/>
                </a:lnTo>
                <a:lnTo>
                  <a:pt x="4377688" y="1422399"/>
                </a:lnTo>
                <a:lnTo>
                  <a:pt x="4337753" y="1435099"/>
                </a:lnTo>
                <a:lnTo>
                  <a:pt x="4297476" y="1460499"/>
                </a:lnTo>
                <a:lnTo>
                  <a:pt x="4256863" y="1473199"/>
                </a:lnTo>
                <a:lnTo>
                  <a:pt x="4174651" y="1523999"/>
                </a:lnTo>
                <a:lnTo>
                  <a:pt x="4091155" y="1549399"/>
                </a:lnTo>
                <a:lnTo>
                  <a:pt x="4048940" y="1574799"/>
                </a:lnTo>
                <a:lnTo>
                  <a:pt x="3963599" y="1600199"/>
                </a:lnTo>
                <a:lnTo>
                  <a:pt x="3920484" y="1625599"/>
                </a:lnTo>
                <a:lnTo>
                  <a:pt x="3520034" y="1739899"/>
                </a:lnTo>
                <a:close/>
              </a:path>
              <a:path w="5718809" h="1803400">
                <a:moveTo>
                  <a:pt x="4757140" y="1168399"/>
                </a:moveTo>
                <a:lnTo>
                  <a:pt x="3050467" y="1168399"/>
                </a:lnTo>
                <a:lnTo>
                  <a:pt x="3097660" y="1155699"/>
                </a:lnTo>
                <a:lnTo>
                  <a:pt x="3144603" y="1155699"/>
                </a:lnTo>
                <a:lnTo>
                  <a:pt x="3191288" y="1142999"/>
                </a:lnTo>
                <a:lnTo>
                  <a:pt x="3237707" y="1142999"/>
                </a:lnTo>
                <a:lnTo>
                  <a:pt x="3283853" y="1130299"/>
                </a:lnTo>
                <a:lnTo>
                  <a:pt x="3329716" y="1130299"/>
                </a:lnTo>
                <a:lnTo>
                  <a:pt x="3465537" y="1092199"/>
                </a:lnTo>
                <a:lnTo>
                  <a:pt x="3510194" y="1092199"/>
                </a:lnTo>
                <a:lnTo>
                  <a:pt x="3598538" y="1066799"/>
                </a:lnTo>
                <a:lnTo>
                  <a:pt x="3642208" y="1041399"/>
                </a:lnTo>
                <a:lnTo>
                  <a:pt x="3813359" y="990599"/>
                </a:lnTo>
                <a:lnTo>
                  <a:pt x="3855225" y="965199"/>
                </a:lnTo>
                <a:lnTo>
                  <a:pt x="3896707" y="952499"/>
                </a:lnTo>
                <a:lnTo>
                  <a:pt x="3937796" y="927099"/>
                </a:lnTo>
                <a:lnTo>
                  <a:pt x="3978486" y="914399"/>
                </a:lnTo>
                <a:lnTo>
                  <a:pt x="4058632" y="863599"/>
                </a:lnTo>
                <a:lnTo>
                  <a:pt x="4098073" y="850899"/>
                </a:lnTo>
                <a:lnTo>
                  <a:pt x="4137082" y="825499"/>
                </a:lnTo>
                <a:lnTo>
                  <a:pt x="4213773" y="774699"/>
                </a:lnTo>
                <a:lnTo>
                  <a:pt x="4288642" y="723899"/>
                </a:lnTo>
                <a:lnTo>
                  <a:pt x="4361626" y="673099"/>
                </a:lnTo>
                <a:lnTo>
                  <a:pt x="4432661" y="622299"/>
                </a:lnTo>
                <a:lnTo>
                  <a:pt x="4467429" y="596899"/>
                </a:lnTo>
                <a:lnTo>
                  <a:pt x="4501685" y="571499"/>
                </a:lnTo>
                <a:lnTo>
                  <a:pt x="4535423" y="533399"/>
                </a:lnTo>
                <a:lnTo>
                  <a:pt x="4568634" y="507999"/>
                </a:lnTo>
                <a:lnTo>
                  <a:pt x="4601310" y="469899"/>
                </a:lnTo>
                <a:lnTo>
                  <a:pt x="4633444" y="444499"/>
                </a:lnTo>
                <a:lnTo>
                  <a:pt x="4665028" y="419099"/>
                </a:lnTo>
                <a:lnTo>
                  <a:pt x="4696053" y="380999"/>
                </a:lnTo>
                <a:lnTo>
                  <a:pt x="4726513" y="342899"/>
                </a:lnTo>
                <a:lnTo>
                  <a:pt x="4756398" y="317499"/>
                </a:lnTo>
                <a:lnTo>
                  <a:pt x="4785702" y="279399"/>
                </a:lnTo>
                <a:lnTo>
                  <a:pt x="4814415" y="241299"/>
                </a:lnTo>
                <a:lnTo>
                  <a:pt x="4842531" y="215899"/>
                </a:lnTo>
                <a:lnTo>
                  <a:pt x="4870042" y="177799"/>
                </a:lnTo>
                <a:lnTo>
                  <a:pt x="4896938" y="139699"/>
                </a:lnTo>
                <a:lnTo>
                  <a:pt x="4923214" y="101599"/>
                </a:lnTo>
                <a:lnTo>
                  <a:pt x="4948860" y="63499"/>
                </a:lnTo>
                <a:lnTo>
                  <a:pt x="4973869" y="25399"/>
                </a:lnTo>
                <a:lnTo>
                  <a:pt x="4998338" y="0"/>
                </a:lnTo>
                <a:lnTo>
                  <a:pt x="5718700" y="0"/>
                </a:lnTo>
                <a:lnTo>
                  <a:pt x="5698888" y="38099"/>
                </a:lnTo>
                <a:lnTo>
                  <a:pt x="5678507" y="76199"/>
                </a:lnTo>
                <a:lnTo>
                  <a:pt x="5657563" y="114299"/>
                </a:lnTo>
                <a:lnTo>
                  <a:pt x="5636061" y="152399"/>
                </a:lnTo>
                <a:lnTo>
                  <a:pt x="5614006" y="203199"/>
                </a:lnTo>
                <a:lnTo>
                  <a:pt x="5591404" y="241299"/>
                </a:lnTo>
                <a:lnTo>
                  <a:pt x="5568259" y="279399"/>
                </a:lnTo>
                <a:lnTo>
                  <a:pt x="5544577" y="317499"/>
                </a:lnTo>
                <a:lnTo>
                  <a:pt x="5520362" y="355599"/>
                </a:lnTo>
                <a:lnTo>
                  <a:pt x="5495621" y="393699"/>
                </a:lnTo>
                <a:lnTo>
                  <a:pt x="5470358" y="431799"/>
                </a:lnTo>
                <a:lnTo>
                  <a:pt x="5444578" y="469899"/>
                </a:lnTo>
                <a:lnTo>
                  <a:pt x="5418286" y="495299"/>
                </a:lnTo>
                <a:lnTo>
                  <a:pt x="5391488" y="533399"/>
                </a:lnTo>
                <a:lnTo>
                  <a:pt x="5364189" y="571499"/>
                </a:lnTo>
                <a:lnTo>
                  <a:pt x="5336394" y="609599"/>
                </a:lnTo>
                <a:lnTo>
                  <a:pt x="5308108" y="647699"/>
                </a:lnTo>
                <a:lnTo>
                  <a:pt x="5279336" y="673099"/>
                </a:lnTo>
                <a:lnTo>
                  <a:pt x="5250084" y="711199"/>
                </a:lnTo>
                <a:lnTo>
                  <a:pt x="5220356" y="749299"/>
                </a:lnTo>
                <a:lnTo>
                  <a:pt x="5190158" y="774699"/>
                </a:lnTo>
                <a:lnTo>
                  <a:pt x="5159495" y="812799"/>
                </a:lnTo>
                <a:lnTo>
                  <a:pt x="5128372" y="850899"/>
                </a:lnTo>
                <a:lnTo>
                  <a:pt x="5096794" y="876299"/>
                </a:lnTo>
                <a:lnTo>
                  <a:pt x="5064767" y="914399"/>
                </a:lnTo>
                <a:lnTo>
                  <a:pt x="5032295" y="939799"/>
                </a:lnTo>
                <a:lnTo>
                  <a:pt x="4999384" y="965199"/>
                </a:lnTo>
                <a:lnTo>
                  <a:pt x="4966039" y="1003299"/>
                </a:lnTo>
                <a:lnTo>
                  <a:pt x="4898067" y="1054099"/>
                </a:lnTo>
                <a:lnTo>
                  <a:pt x="4863450" y="1092199"/>
                </a:lnTo>
                <a:lnTo>
                  <a:pt x="4792982" y="1142999"/>
                </a:lnTo>
                <a:lnTo>
                  <a:pt x="4757140" y="1168399"/>
                </a:lnTo>
                <a:close/>
              </a:path>
              <a:path w="5718809" h="1803400">
                <a:moveTo>
                  <a:pt x="3381988" y="1765299"/>
                </a:moveTo>
                <a:lnTo>
                  <a:pt x="2336712" y="1765299"/>
                </a:lnTo>
                <a:lnTo>
                  <a:pt x="2244445" y="1739899"/>
                </a:lnTo>
                <a:lnTo>
                  <a:pt x="3474255" y="1739899"/>
                </a:lnTo>
                <a:lnTo>
                  <a:pt x="3381988" y="1765299"/>
                </a:lnTo>
                <a:close/>
              </a:path>
              <a:path w="5718809" h="1803400">
                <a:moveTo>
                  <a:pt x="3288810" y="1777999"/>
                </a:moveTo>
                <a:lnTo>
                  <a:pt x="2429889" y="1777999"/>
                </a:lnTo>
                <a:lnTo>
                  <a:pt x="2383190" y="1765299"/>
                </a:lnTo>
                <a:lnTo>
                  <a:pt x="3335510" y="1765299"/>
                </a:lnTo>
                <a:lnTo>
                  <a:pt x="3288810" y="1777999"/>
                </a:lnTo>
                <a:close/>
              </a:path>
              <a:path w="5718809" h="1803400">
                <a:moveTo>
                  <a:pt x="3194764" y="1790699"/>
                </a:moveTo>
                <a:lnTo>
                  <a:pt x="2523936" y="1790699"/>
                </a:lnTo>
                <a:lnTo>
                  <a:pt x="2476807" y="1777999"/>
                </a:lnTo>
                <a:lnTo>
                  <a:pt x="3241893" y="1777999"/>
                </a:lnTo>
                <a:lnTo>
                  <a:pt x="3194764" y="1790699"/>
                </a:lnTo>
                <a:close/>
              </a:path>
              <a:path w="5718809" h="1803400">
                <a:moveTo>
                  <a:pt x="3052154" y="1803399"/>
                </a:moveTo>
                <a:lnTo>
                  <a:pt x="2666546" y="1803399"/>
                </a:lnTo>
                <a:lnTo>
                  <a:pt x="2618811" y="1790699"/>
                </a:lnTo>
                <a:lnTo>
                  <a:pt x="3099889" y="1790699"/>
                </a:lnTo>
                <a:lnTo>
                  <a:pt x="3052154" y="18033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634224"/>
            <a:ext cx="5702300" cy="2641600"/>
          </a:xfrm>
          <a:custGeom>
            <a:avLst/>
            <a:gdLst/>
            <a:ahLst/>
            <a:cxnLst/>
            <a:rect l="l" t="t" r="r" b="b"/>
            <a:pathLst>
              <a:path w="5702300" h="2641600">
                <a:moveTo>
                  <a:pt x="2867396" y="12699"/>
                </a:moveTo>
                <a:lnTo>
                  <a:pt x="2291242" y="12699"/>
                </a:lnTo>
                <a:lnTo>
                  <a:pt x="2338780" y="0"/>
                </a:lnTo>
                <a:lnTo>
                  <a:pt x="2819858" y="0"/>
                </a:lnTo>
                <a:lnTo>
                  <a:pt x="2867396" y="12699"/>
                </a:lnTo>
                <a:close/>
              </a:path>
              <a:path w="5702300" h="2641600">
                <a:moveTo>
                  <a:pt x="3008780" y="25399"/>
                </a:moveTo>
                <a:lnTo>
                  <a:pt x="2149859" y="25399"/>
                </a:lnTo>
                <a:lnTo>
                  <a:pt x="2196776" y="12699"/>
                </a:lnTo>
                <a:lnTo>
                  <a:pt x="2961862" y="12699"/>
                </a:lnTo>
                <a:lnTo>
                  <a:pt x="3008780" y="25399"/>
                </a:lnTo>
                <a:close/>
              </a:path>
              <a:path w="5702300" h="2641600">
                <a:moveTo>
                  <a:pt x="3148207" y="50799"/>
                </a:moveTo>
                <a:lnTo>
                  <a:pt x="2010431" y="50799"/>
                </a:lnTo>
                <a:lnTo>
                  <a:pt x="2103159" y="25399"/>
                </a:lnTo>
                <a:lnTo>
                  <a:pt x="3055480" y="25399"/>
                </a:lnTo>
                <a:lnTo>
                  <a:pt x="3148207" y="50799"/>
                </a:lnTo>
                <a:close/>
              </a:path>
              <a:path w="5702300" h="2641600">
                <a:moveTo>
                  <a:pt x="3330826" y="88899"/>
                </a:moveTo>
                <a:lnTo>
                  <a:pt x="1827812" y="88899"/>
                </a:lnTo>
                <a:lnTo>
                  <a:pt x="1964414" y="50799"/>
                </a:lnTo>
                <a:lnTo>
                  <a:pt x="3194224" y="50799"/>
                </a:lnTo>
                <a:lnTo>
                  <a:pt x="3330826" y="88899"/>
                </a:lnTo>
                <a:close/>
              </a:path>
              <a:path w="5702300" h="2641600">
                <a:moveTo>
                  <a:pt x="100798" y="2641599"/>
                </a:moveTo>
                <a:lnTo>
                  <a:pt x="0" y="2641599"/>
                </a:lnTo>
                <a:lnTo>
                  <a:pt x="0" y="1320799"/>
                </a:lnTo>
                <a:lnTo>
                  <a:pt x="20383" y="1295399"/>
                </a:lnTo>
                <a:lnTo>
                  <a:pt x="47181" y="1257299"/>
                </a:lnTo>
                <a:lnTo>
                  <a:pt x="74480" y="1219199"/>
                </a:lnTo>
                <a:lnTo>
                  <a:pt x="102275" y="1193799"/>
                </a:lnTo>
                <a:lnTo>
                  <a:pt x="130561" y="1155699"/>
                </a:lnTo>
                <a:lnTo>
                  <a:pt x="159333" y="1117599"/>
                </a:lnTo>
                <a:lnTo>
                  <a:pt x="188585" y="1079499"/>
                </a:lnTo>
                <a:lnTo>
                  <a:pt x="218313" y="1054099"/>
                </a:lnTo>
                <a:lnTo>
                  <a:pt x="248511" y="1015999"/>
                </a:lnTo>
                <a:lnTo>
                  <a:pt x="279174" y="990599"/>
                </a:lnTo>
                <a:lnTo>
                  <a:pt x="310297" y="952499"/>
                </a:lnTo>
                <a:lnTo>
                  <a:pt x="341875" y="914399"/>
                </a:lnTo>
                <a:lnTo>
                  <a:pt x="373902" y="888999"/>
                </a:lnTo>
                <a:lnTo>
                  <a:pt x="406374" y="863599"/>
                </a:lnTo>
                <a:lnTo>
                  <a:pt x="439285" y="825499"/>
                </a:lnTo>
                <a:lnTo>
                  <a:pt x="472630" y="800099"/>
                </a:lnTo>
                <a:lnTo>
                  <a:pt x="506404" y="761999"/>
                </a:lnTo>
                <a:lnTo>
                  <a:pt x="540602" y="736599"/>
                </a:lnTo>
                <a:lnTo>
                  <a:pt x="610249" y="685799"/>
                </a:lnTo>
                <a:lnTo>
                  <a:pt x="645687" y="647699"/>
                </a:lnTo>
                <a:lnTo>
                  <a:pt x="681529" y="622299"/>
                </a:lnTo>
                <a:lnTo>
                  <a:pt x="754400" y="571499"/>
                </a:lnTo>
                <a:lnTo>
                  <a:pt x="828823" y="520699"/>
                </a:lnTo>
                <a:lnTo>
                  <a:pt x="943273" y="444499"/>
                </a:lnTo>
                <a:lnTo>
                  <a:pt x="982154" y="431799"/>
                </a:lnTo>
                <a:lnTo>
                  <a:pt x="1100916" y="355599"/>
                </a:lnTo>
                <a:lnTo>
                  <a:pt x="1141193" y="342899"/>
                </a:lnTo>
                <a:lnTo>
                  <a:pt x="1222749" y="292099"/>
                </a:lnTo>
                <a:lnTo>
                  <a:pt x="1264018" y="279399"/>
                </a:lnTo>
                <a:lnTo>
                  <a:pt x="1305608" y="253999"/>
                </a:lnTo>
                <a:lnTo>
                  <a:pt x="1389729" y="228599"/>
                </a:lnTo>
                <a:lnTo>
                  <a:pt x="1432250" y="203199"/>
                </a:lnTo>
                <a:lnTo>
                  <a:pt x="1605280" y="152399"/>
                </a:lnTo>
                <a:lnTo>
                  <a:pt x="1649248" y="126999"/>
                </a:lnTo>
                <a:lnTo>
                  <a:pt x="1782778" y="88899"/>
                </a:lnTo>
                <a:lnTo>
                  <a:pt x="3375860" y="88899"/>
                </a:lnTo>
                <a:lnTo>
                  <a:pt x="3509390" y="126999"/>
                </a:lnTo>
                <a:lnTo>
                  <a:pt x="3553358" y="152399"/>
                </a:lnTo>
                <a:lnTo>
                  <a:pt x="3726388" y="203199"/>
                </a:lnTo>
                <a:lnTo>
                  <a:pt x="3768909" y="228599"/>
                </a:lnTo>
                <a:lnTo>
                  <a:pt x="3853030" y="253999"/>
                </a:lnTo>
                <a:lnTo>
                  <a:pt x="3894620" y="279399"/>
                </a:lnTo>
                <a:lnTo>
                  <a:pt x="3935889" y="292099"/>
                </a:lnTo>
                <a:lnTo>
                  <a:pt x="4017445" y="342899"/>
                </a:lnTo>
                <a:lnTo>
                  <a:pt x="4057722" y="355599"/>
                </a:lnTo>
                <a:lnTo>
                  <a:pt x="4176484" y="431799"/>
                </a:lnTo>
                <a:lnTo>
                  <a:pt x="4215365" y="444499"/>
                </a:lnTo>
                <a:lnTo>
                  <a:pt x="4329815" y="520699"/>
                </a:lnTo>
                <a:lnTo>
                  <a:pt x="4404238" y="571499"/>
                </a:lnTo>
                <a:lnTo>
                  <a:pt x="4477109" y="622299"/>
                </a:lnTo>
                <a:lnTo>
                  <a:pt x="2483308" y="622299"/>
                </a:lnTo>
                <a:lnTo>
                  <a:pt x="2435638" y="634999"/>
                </a:lnTo>
                <a:lnTo>
                  <a:pt x="2341009" y="634999"/>
                </a:lnTo>
                <a:lnTo>
                  <a:pt x="2294066" y="647699"/>
                </a:lnTo>
                <a:lnTo>
                  <a:pt x="2247381" y="647699"/>
                </a:lnTo>
                <a:lnTo>
                  <a:pt x="2200962" y="660399"/>
                </a:lnTo>
                <a:lnTo>
                  <a:pt x="2154816" y="660399"/>
                </a:lnTo>
                <a:lnTo>
                  <a:pt x="2108953" y="673099"/>
                </a:lnTo>
                <a:lnTo>
                  <a:pt x="2063379" y="673099"/>
                </a:lnTo>
                <a:lnTo>
                  <a:pt x="1710164" y="774699"/>
                </a:lnTo>
                <a:lnTo>
                  <a:pt x="1667553" y="800099"/>
                </a:lnTo>
                <a:lnTo>
                  <a:pt x="1583444" y="825499"/>
                </a:lnTo>
                <a:lnTo>
                  <a:pt x="1541962" y="850899"/>
                </a:lnTo>
                <a:lnTo>
                  <a:pt x="1500873" y="863599"/>
                </a:lnTo>
                <a:lnTo>
                  <a:pt x="1460184" y="888999"/>
                </a:lnTo>
                <a:lnTo>
                  <a:pt x="1419902" y="901699"/>
                </a:lnTo>
                <a:lnTo>
                  <a:pt x="1340596" y="952499"/>
                </a:lnTo>
                <a:lnTo>
                  <a:pt x="1301587" y="977899"/>
                </a:lnTo>
                <a:lnTo>
                  <a:pt x="1263018" y="990599"/>
                </a:lnTo>
                <a:lnTo>
                  <a:pt x="1187230" y="1041399"/>
                </a:lnTo>
                <a:lnTo>
                  <a:pt x="1113295" y="1092199"/>
                </a:lnTo>
                <a:lnTo>
                  <a:pt x="1041278" y="1142999"/>
                </a:lnTo>
                <a:lnTo>
                  <a:pt x="1006008" y="1168399"/>
                </a:lnTo>
                <a:lnTo>
                  <a:pt x="971240" y="1206499"/>
                </a:lnTo>
                <a:lnTo>
                  <a:pt x="936984" y="1231899"/>
                </a:lnTo>
                <a:lnTo>
                  <a:pt x="903246" y="1257299"/>
                </a:lnTo>
                <a:lnTo>
                  <a:pt x="870035" y="1295399"/>
                </a:lnTo>
                <a:lnTo>
                  <a:pt x="837359" y="1320799"/>
                </a:lnTo>
                <a:lnTo>
                  <a:pt x="805225" y="1346199"/>
                </a:lnTo>
                <a:lnTo>
                  <a:pt x="773641" y="1384299"/>
                </a:lnTo>
                <a:lnTo>
                  <a:pt x="742616" y="1409699"/>
                </a:lnTo>
                <a:lnTo>
                  <a:pt x="712156" y="1447799"/>
                </a:lnTo>
                <a:lnTo>
                  <a:pt x="682271" y="1485899"/>
                </a:lnTo>
                <a:lnTo>
                  <a:pt x="652967" y="1511299"/>
                </a:lnTo>
                <a:lnTo>
                  <a:pt x="624254" y="1549399"/>
                </a:lnTo>
                <a:lnTo>
                  <a:pt x="596138" y="1587499"/>
                </a:lnTo>
                <a:lnTo>
                  <a:pt x="568627" y="1625599"/>
                </a:lnTo>
                <a:lnTo>
                  <a:pt x="541731" y="1650999"/>
                </a:lnTo>
                <a:lnTo>
                  <a:pt x="515455" y="1689099"/>
                </a:lnTo>
                <a:lnTo>
                  <a:pt x="489809" y="1727199"/>
                </a:lnTo>
                <a:lnTo>
                  <a:pt x="464800" y="1765299"/>
                </a:lnTo>
                <a:lnTo>
                  <a:pt x="440436" y="1803399"/>
                </a:lnTo>
                <a:lnTo>
                  <a:pt x="416726" y="1841499"/>
                </a:lnTo>
                <a:lnTo>
                  <a:pt x="393676" y="1879599"/>
                </a:lnTo>
                <a:lnTo>
                  <a:pt x="371295" y="1917699"/>
                </a:lnTo>
                <a:lnTo>
                  <a:pt x="349590" y="1955799"/>
                </a:lnTo>
                <a:lnTo>
                  <a:pt x="328571" y="1993899"/>
                </a:lnTo>
                <a:lnTo>
                  <a:pt x="308243" y="2044699"/>
                </a:lnTo>
                <a:lnTo>
                  <a:pt x="288617" y="2082799"/>
                </a:lnTo>
                <a:lnTo>
                  <a:pt x="269698" y="2120899"/>
                </a:lnTo>
                <a:lnTo>
                  <a:pt x="251496" y="2158999"/>
                </a:lnTo>
                <a:lnTo>
                  <a:pt x="234017" y="2209799"/>
                </a:lnTo>
                <a:lnTo>
                  <a:pt x="217271" y="2247899"/>
                </a:lnTo>
                <a:lnTo>
                  <a:pt x="201265" y="2285999"/>
                </a:lnTo>
                <a:lnTo>
                  <a:pt x="186006" y="2336799"/>
                </a:lnTo>
                <a:lnTo>
                  <a:pt x="171503" y="2374899"/>
                </a:lnTo>
                <a:lnTo>
                  <a:pt x="157764" y="2412999"/>
                </a:lnTo>
                <a:lnTo>
                  <a:pt x="144796" y="2463799"/>
                </a:lnTo>
                <a:lnTo>
                  <a:pt x="132608" y="2501899"/>
                </a:lnTo>
                <a:lnTo>
                  <a:pt x="121207" y="2552699"/>
                </a:lnTo>
                <a:lnTo>
                  <a:pt x="110601" y="2590799"/>
                </a:lnTo>
                <a:lnTo>
                  <a:pt x="100798" y="2641599"/>
                </a:lnTo>
                <a:close/>
              </a:path>
              <a:path w="5702300" h="2641600">
                <a:moveTo>
                  <a:pt x="5702094" y="2641599"/>
                </a:moveTo>
                <a:lnTo>
                  <a:pt x="5057840" y="2641599"/>
                </a:lnTo>
                <a:lnTo>
                  <a:pt x="5048038" y="2590799"/>
                </a:lnTo>
                <a:lnTo>
                  <a:pt x="5037432" y="2552699"/>
                </a:lnTo>
                <a:lnTo>
                  <a:pt x="5026030" y="2501899"/>
                </a:lnTo>
                <a:lnTo>
                  <a:pt x="5013842" y="2463799"/>
                </a:lnTo>
                <a:lnTo>
                  <a:pt x="5000874" y="2412999"/>
                </a:lnTo>
                <a:lnTo>
                  <a:pt x="4987135" y="2374899"/>
                </a:lnTo>
                <a:lnTo>
                  <a:pt x="4972632" y="2336799"/>
                </a:lnTo>
                <a:lnTo>
                  <a:pt x="4957373" y="2285999"/>
                </a:lnTo>
                <a:lnTo>
                  <a:pt x="4941367" y="2247899"/>
                </a:lnTo>
                <a:lnTo>
                  <a:pt x="4924621" y="2209799"/>
                </a:lnTo>
                <a:lnTo>
                  <a:pt x="4907143" y="2158999"/>
                </a:lnTo>
                <a:lnTo>
                  <a:pt x="4888940" y="2120899"/>
                </a:lnTo>
                <a:lnTo>
                  <a:pt x="4870022" y="2082799"/>
                </a:lnTo>
                <a:lnTo>
                  <a:pt x="4850395" y="2044699"/>
                </a:lnTo>
                <a:lnTo>
                  <a:pt x="4830068" y="1993899"/>
                </a:lnTo>
                <a:lnTo>
                  <a:pt x="4809048" y="1955799"/>
                </a:lnTo>
                <a:lnTo>
                  <a:pt x="4787343" y="1917699"/>
                </a:lnTo>
                <a:lnTo>
                  <a:pt x="4764962" y="1879599"/>
                </a:lnTo>
                <a:lnTo>
                  <a:pt x="4741913" y="1841499"/>
                </a:lnTo>
                <a:lnTo>
                  <a:pt x="4718202" y="1803399"/>
                </a:lnTo>
                <a:lnTo>
                  <a:pt x="4693838" y="1765299"/>
                </a:lnTo>
                <a:lnTo>
                  <a:pt x="4668829" y="1727199"/>
                </a:lnTo>
                <a:lnTo>
                  <a:pt x="4643183" y="1689099"/>
                </a:lnTo>
                <a:lnTo>
                  <a:pt x="4616908" y="1650999"/>
                </a:lnTo>
                <a:lnTo>
                  <a:pt x="4590011" y="1625599"/>
                </a:lnTo>
                <a:lnTo>
                  <a:pt x="4562500" y="1587499"/>
                </a:lnTo>
                <a:lnTo>
                  <a:pt x="4534385" y="1549399"/>
                </a:lnTo>
                <a:lnTo>
                  <a:pt x="4505671" y="1511299"/>
                </a:lnTo>
                <a:lnTo>
                  <a:pt x="4476367" y="1485899"/>
                </a:lnTo>
                <a:lnTo>
                  <a:pt x="4446482" y="1447799"/>
                </a:lnTo>
                <a:lnTo>
                  <a:pt x="4416023" y="1409699"/>
                </a:lnTo>
                <a:lnTo>
                  <a:pt x="4384997" y="1384299"/>
                </a:lnTo>
                <a:lnTo>
                  <a:pt x="4353413" y="1346199"/>
                </a:lnTo>
                <a:lnTo>
                  <a:pt x="4321279" y="1320799"/>
                </a:lnTo>
                <a:lnTo>
                  <a:pt x="4288603" y="1295399"/>
                </a:lnTo>
                <a:lnTo>
                  <a:pt x="4255392" y="1257299"/>
                </a:lnTo>
                <a:lnTo>
                  <a:pt x="4221654" y="1231899"/>
                </a:lnTo>
                <a:lnTo>
                  <a:pt x="4187398" y="1206499"/>
                </a:lnTo>
                <a:lnTo>
                  <a:pt x="4152631" y="1168399"/>
                </a:lnTo>
                <a:lnTo>
                  <a:pt x="4117360" y="1142999"/>
                </a:lnTo>
                <a:lnTo>
                  <a:pt x="4045343" y="1092199"/>
                </a:lnTo>
                <a:lnTo>
                  <a:pt x="3971409" y="1041399"/>
                </a:lnTo>
                <a:lnTo>
                  <a:pt x="3895620" y="990599"/>
                </a:lnTo>
                <a:lnTo>
                  <a:pt x="3857051" y="977899"/>
                </a:lnTo>
                <a:lnTo>
                  <a:pt x="3818042" y="952499"/>
                </a:lnTo>
                <a:lnTo>
                  <a:pt x="3738736" y="901699"/>
                </a:lnTo>
                <a:lnTo>
                  <a:pt x="3698455" y="888999"/>
                </a:lnTo>
                <a:lnTo>
                  <a:pt x="3657765" y="863599"/>
                </a:lnTo>
                <a:lnTo>
                  <a:pt x="3616676" y="850899"/>
                </a:lnTo>
                <a:lnTo>
                  <a:pt x="3575194" y="825499"/>
                </a:lnTo>
                <a:lnTo>
                  <a:pt x="3491085" y="800099"/>
                </a:lnTo>
                <a:lnTo>
                  <a:pt x="3448474" y="774699"/>
                </a:lnTo>
                <a:lnTo>
                  <a:pt x="3095259" y="673099"/>
                </a:lnTo>
                <a:lnTo>
                  <a:pt x="3049685" y="673099"/>
                </a:lnTo>
                <a:lnTo>
                  <a:pt x="3003822" y="660399"/>
                </a:lnTo>
                <a:lnTo>
                  <a:pt x="2957677" y="660399"/>
                </a:lnTo>
                <a:lnTo>
                  <a:pt x="2911257" y="647699"/>
                </a:lnTo>
                <a:lnTo>
                  <a:pt x="2864572" y="647699"/>
                </a:lnTo>
                <a:lnTo>
                  <a:pt x="2817629" y="634999"/>
                </a:lnTo>
                <a:lnTo>
                  <a:pt x="2723000" y="634999"/>
                </a:lnTo>
                <a:lnTo>
                  <a:pt x="2675330" y="622299"/>
                </a:lnTo>
                <a:lnTo>
                  <a:pt x="4477109" y="622299"/>
                </a:lnTo>
                <a:lnTo>
                  <a:pt x="4512951" y="647699"/>
                </a:lnTo>
                <a:lnTo>
                  <a:pt x="4548389" y="685799"/>
                </a:lnTo>
                <a:lnTo>
                  <a:pt x="4618036" y="736599"/>
                </a:lnTo>
                <a:lnTo>
                  <a:pt x="4652234" y="761999"/>
                </a:lnTo>
                <a:lnTo>
                  <a:pt x="4686008" y="800099"/>
                </a:lnTo>
                <a:lnTo>
                  <a:pt x="4719353" y="825499"/>
                </a:lnTo>
                <a:lnTo>
                  <a:pt x="4752264" y="863599"/>
                </a:lnTo>
                <a:lnTo>
                  <a:pt x="4784736" y="888999"/>
                </a:lnTo>
                <a:lnTo>
                  <a:pt x="4816763" y="914399"/>
                </a:lnTo>
                <a:lnTo>
                  <a:pt x="4848341" y="952499"/>
                </a:lnTo>
                <a:lnTo>
                  <a:pt x="4879464" y="990599"/>
                </a:lnTo>
                <a:lnTo>
                  <a:pt x="4910127" y="1015999"/>
                </a:lnTo>
                <a:lnTo>
                  <a:pt x="4940325" y="1054099"/>
                </a:lnTo>
                <a:lnTo>
                  <a:pt x="4970053" y="1079499"/>
                </a:lnTo>
                <a:lnTo>
                  <a:pt x="4999305" y="1117599"/>
                </a:lnTo>
                <a:lnTo>
                  <a:pt x="5028077" y="1155699"/>
                </a:lnTo>
                <a:lnTo>
                  <a:pt x="5056363" y="1193799"/>
                </a:lnTo>
                <a:lnTo>
                  <a:pt x="5084158" y="1219199"/>
                </a:lnTo>
                <a:lnTo>
                  <a:pt x="5111457" y="1257299"/>
                </a:lnTo>
                <a:lnTo>
                  <a:pt x="5138255" y="1295399"/>
                </a:lnTo>
                <a:lnTo>
                  <a:pt x="5164547" y="1333499"/>
                </a:lnTo>
                <a:lnTo>
                  <a:pt x="5190327" y="1371599"/>
                </a:lnTo>
                <a:lnTo>
                  <a:pt x="5215590" y="1409699"/>
                </a:lnTo>
                <a:lnTo>
                  <a:pt x="5240332" y="1447799"/>
                </a:lnTo>
                <a:lnTo>
                  <a:pt x="5264546" y="1485899"/>
                </a:lnTo>
                <a:lnTo>
                  <a:pt x="5288228" y="1523999"/>
                </a:lnTo>
                <a:lnTo>
                  <a:pt x="5311373" y="1562099"/>
                </a:lnTo>
                <a:lnTo>
                  <a:pt x="5333976" y="1600199"/>
                </a:lnTo>
                <a:lnTo>
                  <a:pt x="5356030" y="1638299"/>
                </a:lnTo>
                <a:lnTo>
                  <a:pt x="5377532" y="1676399"/>
                </a:lnTo>
                <a:lnTo>
                  <a:pt x="5398476" y="1714499"/>
                </a:lnTo>
                <a:lnTo>
                  <a:pt x="5418857" y="1765299"/>
                </a:lnTo>
                <a:lnTo>
                  <a:pt x="5438670" y="1803399"/>
                </a:lnTo>
                <a:lnTo>
                  <a:pt x="5457909" y="1841499"/>
                </a:lnTo>
                <a:lnTo>
                  <a:pt x="5476569" y="1879599"/>
                </a:lnTo>
                <a:lnTo>
                  <a:pt x="5494646" y="1930399"/>
                </a:lnTo>
                <a:lnTo>
                  <a:pt x="5512133" y="1968499"/>
                </a:lnTo>
                <a:lnTo>
                  <a:pt x="5529027" y="2006599"/>
                </a:lnTo>
                <a:lnTo>
                  <a:pt x="5545321" y="2057399"/>
                </a:lnTo>
                <a:lnTo>
                  <a:pt x="5561011" y="2095499"/>
                </a:lnTo>
                <a:lnTo>
                  <a:pt x="5576091" y="2133599"/>
                </a:lnTo>
                <a:lnTo>
                  <a:pt x="5590557" y="2184399"/>
                </a:lnTo>
                <a:lnTo>
                  <a:pt x="5604402" y="2222499"/>
                </a:lnTo>
                <a:lnTo>
                  <a:pt x="5617623" y="2273299"/>
                </a:lnTo>
                <a:lnTo>
                  <a:pt x="5630213" y="2311399"/>
                </a:lnTo>
                <a:lnTo>
                  <a:pt x="5642168" y="2362199"/>
                </a:lnTo>
                <a:lnTo>
                  <a:pt x="5653482" y="2400299"/>
                </a:lnTo>
                <a:lnTo>
                  <a:pt x="5664151" y="2451099"/>
                </a:lnTo>
                <a:lnTo>
                  <a:pt x="5674168" y="2501899"/>
                </a:lnTo>
                <a:lnTo>
                  <a:pt x="5683530" y="2539999"/>
                </a:lnTo>
                <a:lnTo>
                  <a:pt x="5692230" y="2590799"/>
                </a:lnTo>
                <a:lnTo>
                  <a:pt x="5700264" y="2628899"/>
                </a:lnTo>
                <a:lnTo>
                  <a:pt x="5702094" y="26415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88049" y="2037206"/>
            <a:ext cx="9757410" cy="6791603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584200" marR="5080" indent="-571500" algn="just">
              <a:lnSpc>
                <a:spcPts val="367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Job Posting: Users can post job listings detailing project requirements, skills needed, and compensation offered. This feature allows employers to find suitable candidates efficiently.</a:t>
            </a:r>
          </a:p>
          <a:p>
            <a:pPr marL="469900" marR="5080" indent="-457200" algn="just">
              <a:lnSpc>
                <a:spcPts val="367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endParaRPr sz="3200" dirty="0">
              <a:solidFill>
                <a:schemeClr val="bg1"/>
              </a:solidFill>
            </a:endParaRPr>
          </a:p>
          <a:p>
            <a:pPr marL="584200" marR="5080" indent="-571500" algn="just">
              <a:lnSpc>
                <a:spcPts val="367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Commenting System: A commenting system allows users to leave feedback, ask questions, or provide additional details regarding job listings. This enhances communication and fosters transparency between employers and freelancers.</a:t>
            </a:r>
          </a:p>
          <a:p>
            <a:pPr marL="469900" marR="5080" indent="-457200" algn="just">
              <a:lnSpc>
                <a:spcPts val="3670"/>
              </a:lnSpc>
              <a:buFont typeface="Arial" panose="020B0604020202020204" pitchFamily="34" charset="0"/>
              <a:buChar char="•"/>
            </a:pPr>
            <a:endParaRPr sz="3200" dirty="0">
              <a:solidFill>
                <a:schemeClr val="bg1"/>
              </a:solidFill>
            </a:endParaRPr>
          </a:p>
          <a:p>
            <a:pPr marL="584200" marR="5080" indent="-571500" algn="just">
              <a:lnSpc>
                <a:spcPts val="367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Multipurpose Functionality: Freelance job applications offer multipurpose features, allowing users to post job ads, send inquiries.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88826" y="1065962"/>
            <a:ext cx="5991224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9035" y="1444010"/>
            <a:ext cx="10498963" cy="88392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93727" y="1656715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89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28823" y="796838"/>
            <a:ext cx="438150" cy="542290"/>
            <a:chOff x="1028823" y="796838"/>
            <a:chExt cx="438150" cy="542290"/>
          </a:xfrm>
        </p:grpSpPr>
        <p:sp>
          <p:nvSpPr>
            <p:cNvPr id="6" name="object 6"/>
            <p:cNvSpPr/>
            <p:nvPr/>
          </p:nvSpPr>
          <p:spPr>
            <a:xfrm>
              <a:off x="1028814" y="796848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90">
                  <a:moveTo>
                    <a:pt x="438099" y="249008"/>
                  </a:moveTo>
                  <a:lnTo>
                    <a:pt x="268706" y="249008"/>
                  </a:lnTo>
                  <a:lnTo>
                    <a:pt x="123825" y="393573"/>
                  </a:lnTo>
                  <a:lnTo>
                    <a:pt x="207886" y="478713"/>
                  </a:lnTo>
                  <a:lnTo>
                    <a:pt x="438099" y="249008"/>
                  </a:lnTo>
                  <a:close/>
                </a:path>
                <a:path w="438150" h="478790">
                  <a:moveTo>
                    <a:pt x="438099" y="0"/>
                  </a:moveTo>
                  <a:lnTo>
                    <a:pt x="270598" y="0"/>
                  </a:lnTo>
                  <a:lnTo>
                    <a:pt x="0" y="270014"/>
                  </a:lnTo>
                  <a:lnTo>
                    <a:pt x="83756" y="353593"/>
                  </a:lnTo>
                  <a:lnTo>
                    <a:pt x="438099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704" y="1107771"/>
              <a:ext cx="315217" cy="2312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708" y="1199188"/>
              <a:ext cx="76526" cy="7636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80920" y="464883"/>
            <a:ext cx="5100955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100" spc="385" dirty="0">
                <a:solidFill>
                  <a:srgbClr val="FFFFFF"/>
                </a:solidFill>
              </a:rPr>
              <a:t>FEATURES:</a:t>
            </a:r>
            <a:endParaRPr sz="7100"/>
          </a:p>
        </p:txBody>
      </p:sp>
      <p:sp>
        <p:nvSpPr>
          <p:cNvPr id="10" name="object 10"/>
          <p:cNvSpPr/>
          <p:nvPr/>
        </p:nvSpPr>
        <p:spPr>
          <a:xfrm>
            <a:off x="0" y="7634224"/>
            <a:ext cx="5702300" cy="2641600"/>
          </a:xfrm>
          <a:custGeom>
            <a:avLst/>
            <a:gdLst/>
            <a:ahLst/>
            <a:cxnLst/>
            <a:rect l="l" t="t" r="r" b="b"/>
            <a:pathLst>
              <a:path w="5702300" h="2641600">
                <a:moveTo>
                  <a:pt x="2867396" y="12699"/>
                </a:moveTo>
                <a:lnTo>
                  <a:pt x="2291242" y="12699"/>
                </a:lnTo>
                <a:lnTo>
                  <a:pt x="2338780" y="0"/>
                </a:lnTo>
                <a:lnTo>
                  <a:pt x="2819858" y="0"/>
                </a:lnTo>
                <a:lnTo>
                  <a:pt x="2867396" y="12699"/>
                </a:lnTo>
                <a:close/>
              </a:path>
              <a:path w="5702300" h="2641600">
                <a:moveTo>
                  <a:pt x="3008780" y="25399"/>
                </a:moveTo>
                <a:lnTo>
                  <a:pt x="2149859" y="25399"/>
                </a:lnTo>
                <a:lnTo>
                  <a:pt x="2196776" y="12699"/>
                </a:lnTo>
                <a:lnTo>
                  <a:pt x="2961862" y="12699"/>
                </a:lnTo>
                <a:lnTo>
                  <a:pt x="3008780" y="25399"/>
                </a:lnTo>
                <a:close/>
              </a:path>
              <a:path w="5702300" h="2641600">
                <a:moveTo>
                  <a:pt x="3148207" y="50799"/>
                </a:moveTo>
                <a:lnTo>
                  <a:pt x="2010431" y="50799"/>
                </a:lnTo>
                <a:lnTo>
                  <a:pt x="2103159" y="25399"/>
                </a:lnTo>
                <a:lnTo>
                  <a:pt x="3055480" y="25399"/>
                </a:lnTo>
                <a:lnTo>
                  <a:pt x="3148207" y="50799"/>
                </a:lnTo>
                <a:close/>
              </a:path>
              <a:path w="5702300" h="2641600">
                <a:moveTo>
                  <a:pt x="3330826" y="88899"/>
                </a:moveTo>
                <a:lnTo>
                  <a:pt x="1827812" y="88899"/>
                </a:lnTo>
                <a:lnTo>
                  <a:pt x="1964414" y="50799"/>
                </a:lnTo>
                <a:lnTo>
                  <a:pt x="3194224" y="50799"/>
                </a:lnTo>
                <a:lnTo>
                  <a:pt x="3330826" y="88899"/>
                </a:lnTo>
                <a:close/>
              </a:path>
              <a:path w="5702300" h="2641600">
                <a:moveTo>
                  <a:pt x="100798" y="2641599"/>
                </a:moveTo>
                <a:lnTo>
                  <a:pt x="0" y="2641599"/>
                </a:lnTo>
                <a:lnTo>
                  <a:pt x="0" y="1320799"/>
                </a:lnTo>
                <a:lnTo>
                  <a:pt x="20383" y="1295399"/>
                </a:lnTo>
                <a:lnTo>
                  <a:pt x="47181" y="1257299"/>
                </a:lnTo>
                <a:lnTo>
                  <a:pt x="74480" y="1219199"/>
                </a:lnTo>
                <a:lnTo>
                  <a:pt x="102275" y="1193799"/>
                </a:lnTo>
                <a:lnTo>
                  <a:pt x="130561" y="1155699"/>
                </a:lnTo>
                <a:lnTo>
                  <a:pt x="159333" y="1117599"/>
                </a:lnTo>
                <a:lnTo>
                  <a:pt x="188585" y="1079499"/>
                </a:lnTo>
                <a:lnTo>
                  <a:pt x="218313" y="1054099"/>
                </a:lnTo>
                <a:lnTo>
                  <a:pt x="248511" y="1015999"/>
                </a:lnTo>
                <a:lnTo>
                  <a:pt x="279174" y="990599"/>
                </a:lnTo>
                <a:lnTo>
                  <a:pt x="310297" y="952499"/>
                </a:lnTo>
                <a:lnTo>
                  <a:pt x="341875" y="914399"/>
                </a:lnTo>
                <a:lnTo>
                  <a:pt x="373902" y="888999"/>
                </a:lnTo>
                <a:lnTo>
                  <a:pt x="406374" y="863599"/>
                </a:lnTo>
                <a:lnTo>
                  <a:pt x="439285" y="825499"/>
                </a:lnTo>
                <a:lnTo>
                  <a:pt x="472630" y="800099"/>
                </a:lnTo>
                <a:lnTo>
                  <a:pt x="506404" y="761999"/>
                </a:lnTo>
                <a:lnTo>
                  <a:pt x="540602" y="736599"/>
                </a:lnTo>
                <a:lnTo>
                  <a:pt x="610249" y="685799"/>
                </a:lnTo>
                <a:lnTo>
                  <a:pt x="645687" y="647699"/>
                </a:lnTo>
                <a:lnTo>
                  <a:pt x="681529" y="622299"/>
                </a:lnTo>
                <a:lnTo>
                  <a:pt x="754400" y="571499"/>
                </a:lnTo>
                <a:lnTo>
                  <a:pt x="828823" y="520699"/>
                </a:lnTo>
                <a:lnTo>
                  <a:pt x="943273" y="444499"/>
                </a:lnTo>
                <a:lnTo>
                  <a:pt x="982154" y="431799"/>
                </a:lnTo>
                <a:lnTo>
                  <a:pt x="1100916" y="355599"/>
                </a:lnTo>
                <a:lnTo>
                  <a:pt x="1141193" y="342899"/>
                </a:lnTo>
                <a:lnTo>
                  <a:pt x="1222749" y="292099"/>
                </a:lnTo>
                <a:lnTo>
                  <a:pt x="1264018" y="279399"/>
                </a:lnTo>
                <a:lnTo>
                  <a:pt x="1305608" y="253999"/>
                </a:lnTo>
                <a:lnTo>
                  <a:pt x="1389729" y="228599"/>
                </a:lnTo>
                <a:lnTo>
                  <a:pt x="1432250" y="203199"/>
                </a:lnTo>
                <a:lnTo>
                  <a:pt x="1605280" y="152399"/>
                </a:lnTo>
                <a:lnTo>
                  <a:pt x="1649248" y="126999"/>
                </a:lnTo>
                <a:lnTo>
                  <a:pt x="1782778" y="88899"/>
                </a:lnTo>
                <a:lnTo>
                  <a:pt x="3375860" y="88899"/>
                </a:lnTo>
                <a:lnTo>
                  <a:pt x="3509390" y="126999"/>
                </a:lnTo>
                <a:lnTo>
                  <a:pt x="3553358" y="152399"/>
                </a:lnTo>
                <a:lnTo>
                  <a:pt x="3726388" y="203199"/>
                </a:lnTo>
                <a:lnTo>
                  <a:pt x="3768909" y="228599"/>
                </a:lnTo>
                <a:lnTo>
                  <a:pt x="3853030" y="253999"/>
                </a:lnTo>
                <a:lnTo>
                  <a:pt x="3894620" y="279399"/>
                </a:lnTo>
                <a:lnTo>
                  <a:pt x="3935889" y="292099"/>
                </a:lnTo>
                <a:lnTo>
                  <a:pt x="4017445" y="342899"/>
                </a:lnTo>
                <a:lnTo>
                  <a:pt x="4057722" y="355599"/>
                </a:lnTo>
                <a:lnTo>
                  <a:pt x="4176484" y="431799"/>
                </a:lnTo>
                <a:lnTo>
                  <a:pt x="4215365" y="444499"/>
                </a:lnTo>
                <a:lnTo>
                  <a:pt x="4329815" y="520699"/>
                </a:lnTo>
                <a:lnTo>
                  <a:pt x="4404238" y="571499"/>
                </a:lnTo>
                <a:lnTo>
                  <a:pt x="4477109" y="622299"/>
                </a:lnTo>
                <a:lnTo>
                  <a:pt x="2483308" y="622299"/>
                </a:lnTo>
                <a:lnTo>
                  <a:pt x="2435638" y="634999"/>
                </a:lnTo>
                <a:lnTo>
                  <a:pt x="2341009" y="634999"/>
                </a:lnTo>
                <a:lnTo>
                  <a:pt x="2294066" y="647699"/>
                </a:lnTo>
                <a:lnTo>
                  <a:pt x="2247381" y="647699"/>
                </a:lnTo>
                <a:lnTo>
                  <a:pt x="2200962" y="660399"/>
                </a:lnTo>
                <a:lnTo>
                  <a:pt x="2154816" y="660399"/>
                </a:lnTo>
                <a:lnTo>
                  <a:pt x="2108953" y="673099"/>
                </a:lnTo>
                <a:lnTo>
                  <a:pt x="2063379" y="673099"/>
                </a:lnTo>
                <a:lnTo>
                  <a:pt x="1710164" y="774699"/>
                </a:lnTo>
                <a:lnTo>
                  <a:pt x="1667553" y="800099"/>
                </a:lnTo>
                <a:lnTo>
                  <a:pt x="1583444" y="825499"/>
                </a:lnTo>
                <a:lnTo>
                  <a:pt x="1541962" y="850899"/>
                </a:lnTo>
                <a:lnTo>
                  <a:pt x="1500873" y="863599"/>
                </a:lnTo>
                <a:lnTo>
                  <a:pt x="1460184" y="888999"/>
                </a:lnTo>
                <a:lnTo>
                  <a:pt x="1419902" y="901699"/>
                </a:lnTo>
                <a:lnTo>
                  <a:pt x="1340596" y="952499"/>
                </a:lnTo>
                <a:lnTo>
                  <a:pt x="1301587" y="977899"/>
                </a:lnTo>
                <a:lnTo>
                  <a:pt x="1263018" y="990599"/>
                </a:lnTo>
                <a:lnTo>
                  <a:pt x="1187230" y="1041399"/>
                </a:lnTo>
                <a:lnTo>
                  <a:pt x="1113295" y="1092199"/>
                </a:lnTo>
                <a:lnTo>
                  <a:pt x="1041278" y="1142999"/>
                </a:lnTo>
                <a:lnTo>
                  <a:pt x="1006008" y="1168399"/>
                </a:lnTo>
                <a:lnTo>
                  <a:pt x="971240" y="1206499"/>
                </a:lnTo>
                <a:lnTo>
                  <a:pt x="936984" y="1231899"/>
                </a:lnTo>
                <a:lnTo>
                  <a:pt x="903246" y="1257299"/>
                </a:lnTo>
                <a:lnTo>
                  <a:pt x="870035" y="1295399"/>
                </a:lnTo>
                <a:lnTo>
                  <a:pt x="837359" y="1320799"/>
                </a:lnTo>
                <a:lnTo>
                  <a:pt x="805225" y="1346199"/>
                </a:lnTo>
                <a:lnTo>
                  <a:pt x="773641" y="1384299"/>
                </a:lnTo>
                <a:lnTo>
                  <a:pt x="742616" y="1409699"/>
                </a:lnTo>
                <a:lnTo>
                  <a:pt x="712156" y="1447799"/>
                </a:lnTo>
                <a:lnTo>
                  <a:pt x="682271" y="1485899"/>
                </a:lnTo>
                <a:lnTo>
                  <a:pt x="652967" y="1511299"/>
                </a:lnTo>
                <a:lnTo>
                  <a:pt x="624254" y="1549399"/>
                </a:lnTo>
                <a:lnTo>
                  <a:pt x="596138" y="1587499"/>
                </a:lnTo>
                <a:lnTo>
                  <a:pt x="568627" y="1625599"/>
                </a:lnTo>
                <a:lnTo>
                  <a:pt x="541731" y="1650999"/>
                </a:lnTo>
                <a:lnTo>
                  <a:pt x="515455" y="1689099"/>
                </a:lnTo>
                <a:lnTo>
                  <a:pt x="489809" y="1727199"/>
                </a:lnTo>
                <a:lnTo>
                  <a:pt x="464800" y="1765299"/>
                </a:lnTo>
                <a:lnTo>
                  <a:pt x="440436" y="1803399"/>
                </a:lnTo>
                <a:lnTo>
                  <a:pt x="416726" y="1841499"/>
                </a:lnTo>
                <a:lnTo>
                  <a:pt x="393676" y="1879599"/>
                </a:lnTo>
                <a:lnTo>
                  <a:pt x="371295" y="1917699"/>
                </a:lnTo>
                <a:lnTo>
                  <a:pt x="349590" y="1955799"/>
                </a:lnTo>
                <a:lnTo>
                  <a:pt x="328571" y="1993899"/>
                </a:lnTo>
                <a:lnTo>
                  <a:pt x="308243" y="2044699"/>
                </a:lnTo>
                <a:lnTo>
                  <a:pt x="288617" y="2082799"/>
                </a:lnTo>
                <a:lnTo>
                  <a:pt x="269698" y="2120899"/>
                </a:lnTo>
                <a:lnTo>
                  <a:pt x="251496" y="2158999"/>
                </a:lnTo>
                <a:lnTo>
                  <a:pt x="234017" y="2209799"/>
                </a:lnTo>
                <a:lnTo>
                  <a:pt x="217271" y="2247899"/>
                </a:lnTo>
                <a:lnTo>
                  <a:pt x="201265" y="2285999"/>
                </a:lnTo>
                <a:lnTo>
                  <a:pt x="186006" y="2336799"/>
                </a:lnTo>
                <a:lnTo>
                  <a:pt x="171503" y="2374899"/>
                </a:lnTo>
                <a:lnTo>
                  <a:pt x="157764" y="2412999"/>
                </a:lnTo>
                <a:lnTo>
                  <a:pt x="144796" y="2463799"/>
                </a:lnTo>
                <a:lnTo>
                  <a:pt x="132608" y="2501899"/>
                </a:lnTo>
                <a:lnTo>
                  <a:pt x="121207" y="2552699"/>
                </a:lnTo>
                <a:lnTo>
                  <a:pt x="110601" y="2590799"/>
                </a:lnTo>
                <a:lnTo>
                  <a:pt x="100798" y="2641599"/>
                </a:lnTo>
                <a:close/>
              </a:path>
              <a:path w="5702300" h="2641600">
                <a:moveTo>
                  <a:pt x="5702094" y="2641599"/>
                </a:moveTo>
                <a:lnTo>
                  <a:pt x="5057840" y="2641599"/>
                </a:lnTo>
                <a:lnTo>
                  <a:pt x="5048038" y="2590799"/>
                </a:lnTo>
                <a:lnTo>
                  <a:pt x="5037432" y="2552699"/>
                </a:lnTo>
                <a:lnTo>
                  <a:pt x="5026030" y="2501899"/>
                </a:lnTo>
                <a:lnTo>
                  <a:pt x="5013842" y="2463799"/>
                </a:lnTo>
                <a:lnTo>
                  <a:pt x="5000874" y="2412999"/>
                </a:lnTo>
                <a:lnTo>
                  <a:pt x="4987135" y="2374899"/>
                </a:lnTo>
                <a:lnTo>
                  <a:pt x="4972632" y="2336799"/>
                </a:lnTo>
                <a:lnTo>
                  <a:pt x="4957373" y="2285999"/>
                </a:lnTo>
                <a:lnTo>
                  <a:pt x="4941367" y="2247899"/>
                </a:lnTo>
                <a:lnTo>
                  <a:pt x="4924621" y="2209799"/>
                </a:lnTo>
                <a:lnTo>
                  <a:pt x="4907143" y="2158999"/>
                </a:lnTo>
                <a:lnTo>
                  <a:pt x="4888940" y="2120899"/>
                </a:lnTo>
                <a:lnTo>
                  <a:pt x="4870022" y="2082799"/>
                </a:lnTo>
                <a:lnTo>
                  <a:pt x="4850395" y="2044699"/>
                </a:lnTo>
                <a:lnTo>
                  <a:pt x="4830068" y="1993899"/>
                </a:lnTo>
                <a:lnTo>
                  <a:pt x="4809048" y="1955799"/>
                </a:lnTo>
                <a:lnTo>
                  <a:pt x="4787343" y="1917699"/>
                </a:lnTo>
                <a:lnTo>
                  <a:pt x="4764962" y="1879599"/>
                </a:lnTo>
                <a:lnTo>
                  <a:pt x="4741913" y="1841499"/>
                </a:lnTo>
                <a:lnTo>
                  <a:pt x="4718202" y="1803399"/>
                </a:lnTo>
                <a:lnTo>
                  <a:pt x="4693838" y="1765299"/>
                </a:lnTo>
                <a:lnTo>
                  <a:pt x="4668829" y="1727199"/>
                </a:lnTo>
                <a:lnTo>
                  <a:pt x="4643183" y="1689099"/>
                </a:lnTo>
                <a:lnTo>
                  <a:pt x="4616908" y="1650999"/>
                </a:lnTo>
                <a:lnTo>
                  <a:pt x="4590011" y="1625599"/>
                </a:lnTo>
                <a:lnTo>
                  <a:pt x="4562500" y="1587499"/>
                </a:lnTo>
                <a:lnTo>
                  <a:pt x="4534385" y="1549399"/>
                </a:lnTo>
                <a:lnTo>
                  <a:pt x="4505671" y="1511299"/>
                </a:lnTo>
                <a:lnTo>
                  <a:pt x="4476367" y="1485899"/>
                </a:lnTo>
                <a:lnTo>
                  <a:pt x="4446482" y="1447799"/>
                </a:lnTo>
                <a:lnTo>
                  <a:pt x="4416023" y="1409699"/>
                </a:lnTo>
                <a:lnTo>
                  <a:pt x="4384997" y="1384299"/>
                </a:lnTo>
                <a:lnTo>
                  <a:pt x="4353413" y="1346199"/>
                </a:lnTo>
                <a:lnTo>
                  <a:pt x="4321279" y="1320799"/>
                </a:lnTo>
                <a:lnTo>
                  <a:pt x="4288603" y="1295399"/>
                </a:lnTo>
                <a:lnTo>
                  <a:pt x="4255392" y="1257299"/>
                </a:lnTo>
                <a:lnTo>
                  <a:pt x="4221654" y="1231899"/>
                </a:lnTo>
                <a:lnTo>
                  <a:pt x="4187398" y="1206499"/>
                </a:lnTo>
                <a:lnTo>
                  <a:pt x="4152631" y="1168399"/>
                </a:lnTo>
                <a:lnTo>
                  <a:pt x="4117360" y="1142999"/>
                </a:lnTo>
                <a:lnTo>
                  <a:pt x="4045343" y="1092199"/>
                </a:lnTo>
                <a:lnTo>
                  <a:pt x="3971409" y="1041399"/>
                </a:lnTo>
                <a:lnTo>
                  <a:pt x="3895620" y="990599"/>
                </a:lnTo>
                <a:lnTo>
                  <a:pt x="3857051" y="977899"/>
                </a:lnTo>
                <a:lnTo>
                  <a:pt x="3818042" y="952499"/>
                </a:lnTo>
                <a:lnTo>
                  <a:pt x="3738736" y="901699"/>
                </a:lnTo>
                <a:lnTo>
                  <a:pt x="3698455" y="888999"/>
                </a:lnTo>
                <a:lnTo>
                  <a:pt x="3657765" y="863599"/>
                </a:lnTo>
                <a:lnTo>
                  <a:pt x="3616676" y="850899"/>
                </a:lnTo>
                <a:lnTo>
                  <a:pt x="3575194" y="825499"/>
                </a:lnTo>
                <a:lnTo>
                  <a:pt x="3491085" y="800099"/>
                </a:lnTo>
                <a:lnTo>
                  <a:pt x="3448474" y="774699"/>
                </a:lnTo>
                <a:lnTo>
                  <a:pt x="3095259" y="673099"/>
                </a:lnTo>
                <a:lnTo>
                  <a:pt x="3049685" y="673099"/>
                </a:lnTo>
                <a:lnTo>
                  <a:pt x="3003822" y="660399"/>
                </a:lnTo>
                <a:lnTo>
                  <a:pt x="2957677" y="660399"/>
                </a:lnTo>
                <a:lnTo>
                  <a:pt x="2911257" y="647699"/>
                </a:lnTo>
                <a:lnTo>
                  <a:pt x="2864572" y="647699"/>
                </a:lnTo>
                <a:lnTo>
                  <a:pt x="2817629" y="634999"/>
                </a:lnTo>
                <a:lnTo>
                  <a:pt x="2723000" y="634999"/>
                </a:lnTo>
                <a:lnTo>
                  <a:pt x="2675330" y="622299"/>
                </a:lnTo>
                <a:lnTo>
                  <a:pt x="4477109" y="622299"/>
                </a:lnTo>
                <a:lnTo>
                  <a:pt x="4512951" y="647699"/>
                </a:lnTo>
                <a:lnTo>
                  <a:pt x="4548389" y="685799"/>
                </a:lnTo>
                <a:lnTo>
                  <a:pt x="4618036" y="736599"/>
                </a:lnTo>
                <a:lnTo>
                  <a:pt x="4652234" y="761999"/>
                </a:lnTo>
                <a:lnTo>
                  <a:pt x="4686008" y="800099"/>
                </a:lnTo>
                <a:lnTo>
                  <a:pt x="4719353" y="825499"/>
                </a:lnTo>
                <a:lnTo>
                  <a:pt x="4752264" y="863599"/>
                </a:lnTo>
                <a:lnTo>
                  <a:pt x="4784736" y="888999"/>
                </a:lnTo>
                <a:lnTo>
                  <a:pt x="4816763" y="914399"/>
                </a:lnTo>
                <a:lnTo>
                  <a:pt x="4848341" y="952499"/>
                </a:lnTo>
                <a:lnTo>
                  <a:pt x="4879464" y="990599"/>
                </a:lnTo>
                <a:lnTo>
                  <a:pt x="4910127" y="1015999"/>
                </a:lnTo>
                <a:lnTo>
                  <a:pt x="4940325" y="1054099"/>
                </a:lnTo>
                <a:lnTo>
                  <a:pt x="4970053" y="1079499"/>
                </a:lnTo>
                <a:lnTo>
                  <a:pt x="4999305" y="1117599"/>
                </a:lnTo>
                <a:lnTo>
                  <a:pt x="5028077" y="1155699"/>
                </a:lnTo>
                <a:lnTo>
                  <a:pt x="5056363" y="1193799"/>
                </a:lnTo>
                <a:lnTo>
                  <a:pt x="5084158" y="1219199"/>
                </a:lnTo>
                <a:lnTo>
                  <a:pt x="5111457" y="1257299"/>
                </a:lnTo>
                <a:lnTo>
                  <a:pt x="5138255" y="1295399"/>
                </a:lnTo>
                <a:lnTo>
                  <a:pt x="5164547" y="1333499"/>
                </a:lnTo>
                <a:lnTo>
                  <a:pt x="5190327" y="1371599"/>
                </a:lnTo>
                <a:lnTo>
                  <a:pt x="5215590" y="1409699"/>
                </a:lnTo>
                <a:lnTo>
                  <a:pt x="5240332" y="1447799"/>
                </a:lnTo>
                <a:lnTo>
                  <a:pt x="5264546" y="1485899"/>
                </a:lnTo>
                <a:lnTo>
                  <a:pt x="5288228" y="1523999"/>
                </a:lnTo>
                <a:lnTo>
                  <a:pt x="5311373" y="1562099"/>
                </a:lnTo>
                <a:lnTo>
                  <a:pt x="5333976" y="1600199"/>
                </a:lnTo>
                <a:lnTo>
                  <a:pt x="5356030" y="1638299"/>
                </a:lnTo>
                <a:lnTo>
                  <a:pt x="5377532" y="1676399"/>
                </a:lnTo>
                <a:lnTo>
                  <a:pt x="5398476" y="1714499"/>
                </a:lnTo>
                <a:lnTo>
                  <a:pt x="5418857" y="1765299"/>
                </a:lnTo>
                <a:lnTo>
                  <a:pt x="5438670" y="1803399"/>
                </a:lnTo>
                <a:lnTo>
                  <a:pt x="5457909" y="1841499"/>
                </a:lnTo>
                <a:lnTo>
                  <a:pt x="5476569" y="1879599"/>
                </a:lnTo>
                <a:lnTo>
                  <a:pt x="5494646" y="1930399"/>
                </a:lnTo>
                <a:lnTo>
                  <a:pt x="5512133" y="1968499"/>
                </a:lnTo>
                <a:lnTo>
                  <a:pt x="5529027" y="2006599"/>
                </a:lnTo>
                <a:lnTo>
                  <a:pt x="5545321" y="2057399"/>
                </a:lnTo>
                <a:lnTo>
                  <a:pt x="5561011" y="2095499"/>
                </a:lnTo>
                <a:lnTo>
                  <a:pt x="5576091" y="2133599"/>
                </a:lnTo>
                <a:lnTo>
                  <a:pt x="5590557" y="2184399"/>
                </a:lnTo>
                <a:lnTo>
                  <a:pt x="5604402" y="2222499"/>
                </a:lnTo>
                <a:lnTo>
                  <a:pt x="5617623" y="2273299"/>
                </a:lnTo>
                <a:lnTo>
                  <a:pt x="5630213" y="2311399"/>
                </a:lnTo>
                <a:lnTo>
                  <a:pt x="5642168" y="2362199"/>
                </a:lnTo>
                <a:lnTo>
                  <a:pt x="5653482" y="2400299"/>
                </a:lnTo>
                <a:lnTo>
                  <a:pt x="5664151" y="2451099"/>
                </a:lnTo>
                <a:lnTo>
                  <a:pt x="5674168" y="2501899"/>
                </a:lnTo>
                <a:lnTo>
                  <a:pt x="5683530" y="2539999"/>
                </a:lnTo>
                <a:lnTo>
                  <a:pt x="5692230" y="2590799"/>
                </a:lnTo>
                <a:lnTo>
                  <a:pt x="5700264" y="2628899"/>
                </a:lnTo>
                <a:lnTo>
                  <a:pt x="5702094" y="26415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7759" y="0"/>
            <a:ext cx="5718810" cy="1803400"/>
          </a:xfrm>
          <a:custGeom>
            <a:avLst/>
            <a:gdLst/>
            <a:ahLst/>
            <a:cxnLst/>
            <a:rect l="l" t="t" r="r" b="b"/>
            <a:pathLst>
              <a:path w="5718809" h="1803400">
                <a:moveTo>
                  <a:pt x="3520034" y="1739899"/>
                </a:moveTo>
                <a:lnTo>
                  <a:pt x="2198666" y="1739899"/>
                </a:lnTo>
                <a:lnTo>
                  <a:pt x="1798216" y="1625599"/>
                </a:lnTo>
                <a:lnTo>
                  <a:pt x="1755101" y="1600199"/>
                </a:lnTo>
                <a:lnTo>
                  <a:pt x="1669760" y="1574799"/>
                </a:lnTo>
                <a:lnTo>
                  <a:pt x="1627544" y="1549399"/>
                </a:lnTo>
                <a:lnTo>
                  <a:pt x="1544049" y="1523999"/>
                </a:lnTo>
                <a:lnTo>
                  <a:pt x="1461836" y="1473199"/>
                </a:lnTo>
                <a:lnTo>
                  <a:pt x="1421224" y="1460499"/>
                </a:lnTo>
                <a:lnTo>
                  <a:pt x="1380947" y="1435099"/>
                </a:lnTo>
                <a:lnTo>
                  <a:pt x="1341012" y="1422399"/>
                </a:lnTo>
                <a:lnTo>
                  <a:pt x="1301423" y="1396999"/>
                </a:lnTo>
                <a:lnTo>
                  <a:pt x="1184785" y="1320799"/>
                </a:lnTo>
                <a:lnTo>
                  <a:pt x="1071451" y="1244599"/>
                </a:lnTo>
                <a:lnTo>
                  <a:pt x="997799" y="1193799"/>
                </a:lnTo>
                <a:lnTo>
                  <a:pt x="925718" y="1142999"/>
                </a:lnTo>
                <a:lnTo>
                  <a:pt x="855250" y="1092199"/>
                </a:lnTo>
                <a:lnTo>
                  <a:pt x="820633" y="1054099"/>
                </a:lnTo>
                <a:lnTo>
                  <a:pt x="752661" y="1003299"/>
                </a:lnTo>
                <a:lnTo>
                  <a:pt x="719316" y="965199"/>
                </a:lnTo>
                <a:lnTo>
                  <a:pt x="686405" y="939799"/>
                </a:lnTo>
                <a:lnTo>
                  <a:pt x="653933" y="914399"/>
                </a:lnTo>
                <a:lnTo>
                  <a:pt x="621906" y="876299"/>
                </a:lnTo>
                <a:lnTo>
                  <a:pt x="590328" y="850899"/>
                </a:lnTo>
                <a:lnTo>
                  <a:pt x="559205" y="812799"/>
                </a:lnTo>
                <a:lnTo>
                  <a:pt x="528542" y="774699"/>
                </a:lnTo>
                <a:lnTo>
                  <a:pt x="498344" y="749299"/>
                </a:lnTo>
                <a:lnTo>
                  <a:pt x="468616" y="711199"/>
                </a:lnTo>
                <a:lnTo>
                  <a:pt x="439364" y="673099"/>
                </a:lnTo>
                <a:lnTo>
                  <a:pt x="410592" y="647699"/>
                </a:lnTo>
                <a:lnTo>
                  <a:pt x="382306" y="609599"/>
                </a:lnTo>
                <a:lnTo>
                  <a:pt x="354511" y="571499"/>
                </a:lnTo>
                <a:lnTo>
                  <a:pt x="327212" y="533399"/>
                </a:lnTo>
                <a:lnTo>
                  <a:pt x="300414" y="495299"/>
                </a:lnTo>
                <a:lnTo>
                  <a:pt x="274122" y="469899"/>
                </a:lnTo>
                <a:lnTo>
                  <a:pt x="248342" y="431799"/>
                </a:lnTo>
                <a:lnTo>
                  <a:pt x="223079" y="393699"/>
                </a:lnTo>
                <a:lnTo>
                  <a:pt x="198338" y="355599"/>
                </a:lnTo>
                <a:lnTo>
                  <a:pt x="174123" y="317499"/>
                </a:lnTo>
                <a:lnTo>
                  <a:pt x="150441" y="279399"/>
                </a:lnTo>
                <a:lnTo>
                  <a:pt x="127296" y="241299"/>
                </a:lnTo>
                <a:lnTo>
                  <a:pt x="104693" y="203199"/>
                </a:lnTo>
                <a:lnTo>
                  <a:pt x="82639" y="152399"/>
                </a:lnTo>
                <a:lnTo>
                  <a:pt x="61137" y="114299"/>
                </a:lnTo>
                <a:lnTo>
                  <a:pt x="40193" y="76199"/>
                </a:lnTo>
                <a:lnTo>
                  <a:pt x="19812" y="38099"/>
                </a:lnTo>
                <a:lnTo>
                  <a:pt x="0" y="0"/>
                </a:lnTo>
                <a:lnTo>
                  <a:pt x="720362" y="0"/>
                </a:lnTo>
                <a:lnTo>
                  <a:pt x="744831" y="25399"/>
                </a:lnTo>
                <a:lnTo>
                  <a:pt x="769840" y="63499"/>
                </a:lnTo>
                <a:lnTo>
                  <a:pt x="795486" y="101599"/>
                </a:lnTo>
                <a:lnTo>
                  <a:pt x="821761" y="139699"/>
                </a:lnTo>
                <a:lnTo>
                  <a:pt x="848658" y="177799"/>
                </a:lnTo>
                <a:lnTo>
                  <a:pt x="876169" y="215899"/>
                </a:lnTo>
                <a:lnTo>
                  <a:pt x="904285" y="241299"/>
                </a:lnTo>
                <a:lnTo>
                  <a:pt x="932998" y="279399"/>
                </a:lnTo>
                <a:lnTo>
                  <a:pt x="962302" y="317499"/>
                </a:lnTo>
                <a:lnTo>
                  <a:pt x="992187" y="342899"/>
                </a:lnTo>
                <a:lnTo>
                  <a:pt x="1022646" y="380999"/>
                </a:lnTo>
                <a:lnTo>
                  <a:pt x="1053672" y="419099"/>
                </a:lnTo>
                <a:lnTo>
                  <a:pt x="1085256" y="444499"/>
                </a:lnTo>
                <a:lnTo>
                  <a:pt x="1117390" y="469899"/>
                </a:lnTo>
                <a:lnTo>
                  <a:pt x="1150066" y="507999"/>
                </a:lnTo>
                <a:lnTo>
                  <a:pt x="1183277" y="533399"/>
                </a:lnTo>
                <a:lnTo>
                  <a:pt x="1217015" y="571499"/>
                </a:lnTo>
                <a:lnTo>
                  <a:pt x="1251271" y="596899"/>
                </a:lnTo>
                <a:lnTo>
                  <a:pt x="1286039" y="622299"/>
                </a:lnTo>
                <a:lnTo>
                  <a:pt x="1357074" y="673099"/>
                </a:lnTo>
                <a:lnTo>
                  <a:pt x="1430058" y="723899"/>
                </a:lnTo>
                <a:lnTo>
                  <a:pt x="1504927" y="774699"/>
                </a:lnTo>
                <a:lnTo>
                  <a:pt x="1581618" y="825499"/>
                </a:lnTo>
                <a:lnTo>
                  <a:pt x="1620627" y="850899"/>
                </a:lnTo>
                <a:lnTo>
                  <a:pt x="1660068" y="863599"/>
                </a:lnTo>
                <a:lnTo>
                  <a:pt x="1740214" y="914399"/>
                </a:lnTo>
                <a:lnTo>
                  <a:pt x="1780904" y="927099"/>
                </a:lnTo>
                <a:lnTo>
                  <a:pt x="1821993" y="952499"/>
                </a:lnTo>
                <a:lnTo>
                  <a:pt x="1863475" y="965199"/>
                </a:lnTo>
                <a:lnTo>
                  <a:pt x="1905341" y="990599"/>
                </a:lnTo>
                <a:lnTo>
                  <a:pt x="2076492" y="1041399"/>
                </a:lnTo>
                <a:lnTo>
                  <a:pt x="2120162" y="1066799"/>
                </a:lnTo>
                <a:lnTo>
                  <a:pt x="2208506" y="1092199"/>
                </a:lnTo>
                <a:lnTo>
                  <a:pt x="2253163" y="1092199"/>
                </a:lnTo>
                <a:lnTo>
                  <a:pt x="2388984" y="1130299"/>
                </a:lnTo>
                <a:lnTo>
                  <a:pt x="2434847" y="1130299"/>
                </a:lnTo>
                <a:lnTo>
                  <a:pt x="2480993" y="1142999"/>
                </a:lnTo>
                <a:lnTo>
                  <a:pt x="2527412" y="1142999"/>
                </a:lnTo>
                <a:lnTo>
                  <a:pt x="2574097" y="1155699"/>
                </a:lnTo>
                <a:lnTo>
                  <a:pt x="2621040" y="1155699"/>
                </a:lnTo>
                <a:lnTo>
                  <a:pt x="2668233" y="1168399"/>
                </a:lnTo>
                <a:lnTo>
                  <a:pt x="4757140" y="1168399"/>
                </a:lnTo>
                <a:lnTo>
                  <a:pt x="4684269" y="1219199"/>
                </a:lnTo>
                <a:lnTo>
                  <a:pt x="4609846" y="1269999"/>
                </a:lnTo>
                <a:lnTo>
                  <a:pt x="4495396" y="1346199"/>
                </a:lnTo>
                <a:lnTo>
                  <a:pt x="4377688" y="1422399"/>
                </a:lnTo>
                <a:lnTo>
                  <a:pt x="4337753" y="1435099"/>
                </a:lnTo>
                <a:lnTo>
                  <a:pt x="4297476" y="1460499"/>
                </a:lnTo>
                <a:lnTo>
                  <a:pt x="4256863" y="1473199"/>
                </a:lnTo>
                <a:lnTo>
                  <a:pt x="4174651" y="1523999"/>
                </a:lnTo>
                <a:lnTo>
                  <a:pt x="4091155" y="1549399"/>
                </a:lnTo>
                <a:lnTo>
                  <a:pt x="4048940" y="1574799"/>
                </a:lnTo>
                <a:lnTo>
                  <a:pt x="3963599" y="1600199"/>
                </a:lnTo>
                <a:lnTo>
                  <a:pt x="3920484" y="1625599"/>
                </a:lnTo>
                <a:lnTo>
                  <a:pt x="3520034" y="1739899"/>
                </a:lnTo>
                <a:close/>
              </a:path>
              <a:path w="5718809" h="1803400">
                <a:moveTo>
                  <a:pt x="4757140" y="1168399"/>
                </a:moveTo>
                <a:lnTo>
                  <a:pt x="3050467" y="1168399"/>
                </a:lnTo>
                <a:lnTo>
                  <a:pt x="3097660" y="1155699"/>
                </a:lnTo>
                <a:lnTo>
                  <a:pt x="3144603" y="1155699"/>
                </a:lnTo>
                <a:lnTo>
                  <a:pt x="3191288" y="1142999"/>
                </a:lnTo>
                <a:lnTo>
                  <a:pt x="3237707" y="1142999"/>
                </a:lnTo>
                <a:lnTo>
                  <a:pt x="3283853" y="1130299"/>
                </a:lnTo>
                <a:lnTo>
                  <a:pt x="3329716" y="1130299"/>
                </a:lnTo>
                <a:lnTo>
                  <a:pt x="3465537" y="1092199"/>
                </a:lnTo>
                <a:lnTo>
                  <a:pt x="3510194" y="1092199"/>
                </a:lnTo>
                <a:lnTo>
                  <a:pt x="3598538" y="1066799"/>
                </a:lnTo>
                <a:lnTo>
                  <a:pt x="3642208" y="1041399"/>
                </a:lnTo>
                <a:lnTo>
                  <a:pt x="3813359" y="990599"/>
                </a:lnTo>
                <a:lnTo>
                  <a:pt x="3855225" y="965199"/>
                </a:lnTo>
                <a:lnTo>
                  <a:pt x="3896707" y="952499"/>
                </a:lnTo>
                <a:lnTo>
                  <a:pt x="3937796" y="927099"/>
                </a:lnTo>
                <a:lnTo>
                  <a:pt x="3978486" y="914399"/>
                </a:lnTo>
                <a:lnTo>
                  <a:pt x="4058632" y="863599"/>
                </a:lnTo>
                <a:lnTo>
                  <a:pt x="4098073" y="850899"/>
                </a:lnTo>
                <a:lnTo>
                  <a:pt x="4137082" y="825499"/>
                </a:lnTo>
                <a:lnTo>
                  <a:pt x="4213773" y="774699"/>
                </a:lnTo>
                <a:lnTo>
                  <a:pt x="4288642" y="723899"/>
                </a:lnTo>
                <a:lnTo>
                  <a:pt x="4361626" y="673099"/>
                </a:lnTo>
                <a:lnTo>
                  <a:pt x="4432661" y="622299"/>
                </a:lnTo>
                <a:lnTo>
                  <a:pt x="4467429" y="596899"/>
                </a:lnTo>
                <a:lnTo>
                  <a:pt x="4501685" y="571499"/>
                </a:lnTo>
                <a:lnTo>
                  <a:pt x="4535423" y="533399"/>
                </a:lnTo>
                <a:lnTo>
                  <a:pt x="4568634" y="507999"/>
                </a:lnTo>
                <a:lnTo>
                  <a:pt x="4601310" y="469899"/>
                </a:lnTo>
                <a:lnTo>
                  <a:pt x="4633444" y="444499"/>
                </a:lnTo>
                <a:lnTo>
                  <a:pt x="4665028" y="419099"/>
                </a:lnTo>
                <a:lnTo>
                  <a:pt x="4696053" y="380999"/>
                </a:lnTo>
                <a:lnTo>
                  <a:pt x="4726513" y="342899"/>
                </a:lnTo>
                <a:lnTo>
                  <a:pt x="4756398" y="317499"/>
                </a:lnTo>
                <a:lnTo>
                  <a:pt x="4785702" y="279399"/>
                </a:lnTo>
                <a:lnTo>
                  <a:pt x="4814415" y="241299"/>
                </a:lnTo>
                <a:lnTo>
                  <a:pt x="4842531" y="215899"/>
                </a:lnTo>
                <a:lnTo>
                  <a:pt x="4870042" y="177799"/>
                </a:lnTo>
                <a:lnTo>
                  <a:pt x="4896938" y="139699"/>
                </a:lnTo>
                <a:lnTo>
                  <a:pt x="4923214" y="101599"/>
                </a:lnTo>
                <a:lnTo>
                  <a:pt x="4948860" y="63499"/>
                </a:lnTo>
                <a:lnTo>
                  <a:pt x="4973869" y="25399"/>
                </a:lnTo>
                <a:lnTo>
                  <a:pt x="4998338" y="0"/>
                </a:lnTo>
                <a:lnTo>
                  <a:pt x="5718700" y="0"/>
                </a:lnTo>
                <a:lnTo>
                  <a:pt x="5698888" y="38099"/>
                </a:lnTo>
                <a:lnTo>
                  <a:pt x="5678507" y="76199"/>
                </a:lnTo>
                <a:lnTo>
                  <a:pt x="5657563" y="114299"/>
                </a:lnTo>
                <a:lnTo>
                  <a:pt x="5636061" y="152399"/>
                </a:lnTo>
                <a:lnTo>
                  <a:pt x="5614006" y="203199"/>
                </a:lnTo>
                <a:lnTo>
                  <a:pt x="5591404" y="241299"/>
                </a:lnTo>
                <a:lnTo>
                  <a:pt x="5568259" y="279399"/>
                </a:lnTo>
                <a:lnTo>
                  <a:pt x="5544577" y="317499"/>
                </a:lnTo>
                <a:lnTo>
                  <a:pt x="5520362" y="355599"/>
                </a:lnTo>
                <a:lnTo>
                  <a:pt x="5495621" y="393699"/>
                </a:lnTo>
                <a:lnTo>
                  <a:pt x="5470358" y="431799"/>
                </a:lnTo>
                <a:lnTo>
                  <a:pt x="5444578" y="469899"/>
                </a:lnTo>
                <a:lnTo>
                  <a:pt x="5418286" y="495299"/>
                </a:lnTo>
                <a:lnTo>
                  <a:pt x="5391488" y="533399"/>
                </a:lnTo>
                <a:lnTo>
                  <a:pt x="5364189" y="571499"/>
                </a:lnTo>
                <a:lnTo>
                  <a:pt x="5336394" y="609599"/>
                </a:lnTo>
                <a:lnTo>
                  <a:pt x="5308108" y="647699"/>
                </a:lnTo>
                <a:lnTo>
                  <a:pt x="5279336" y="673099"/>
                </a:lnTo>
                <a:lnTo>
                  <a:pt x="5250084" y="711199"/>
                </a:lnTo>
                <a:lnTo>
                  <a:pt x="5220356" y="749299"/>
                </a:lnTo>
                <a:lnTo>
                  <a:pt x="5190158" y="774699"/>
                </a:lnTo>
                <a:lnTo>
                  <a:pt x="5159495" y="812799"/>
                </a:lnTo>
                <a:lnTo>
                  <a:pt x="5128372" y="850899"/>
                </a:lnTo>
                <a:lnTo>
                  <a:pt x="5096794" y="876299"/>
                </a:lnTo>
                <a:lnTo>
                  <a:pt x="5064767" y="914399"/>
                </a:lnTo>
                <a:lnTo>
                  <a:pt x="5032295" y="939799"/>
                </a:lnTo>
                <a:lnTo>
                  <a:pt x="4999384" y="965199"/>
                </a:lnTo>
                <a:lnTo>
                  <a:pt x="4966039" y="1003299"/>
                </a:lnTo>
                <a:lnTo>
                  <a:pt x="4898067" y="1054099"/>
                </a:lnTo>
                <a:lnTo>
                  <a:pt x="4863450" y="1092199"/>
                </a:lnTo>
                <a:lnTo>
                  <a:pt x="4792982" y="1142999"/>
                </a:lnTo>
                <a:lnTo>
                  <a:pt x="4757140" y="1168399"/>
                </a:lnTo>
                <a:close/>
              </a:path>
              <a:path w="5718809" h="1803400">
                <a:moveTo>
                  <a:pt x="3381988" y="1765299"/>
                </a:moveTo>
                <a:lnTo>
                  <a:pt x="2336712" y="1765299"/>
                </a:lnTo>
                <a:lnTo>
                  <a:pt x="2244445" y="1739899"/>
                </a:lnTo>
                <a:lnTo>
                  <a:pt x="3474255" y="1739899"/>
                </a:lnTo>
                <a:lnTo>
                  <a:pt x="3381988" y="1765299"/>
                </a:lnTo>
                <a:close/>
              </a:path>
              <a:path w="5718809" h="1803400">
                <a:moveTo>
                  <a:pt x="3288810" y="1777999"/>
                </a:moveTo>
                <a:lnTo>
                  <a:pt x="2429889" y="1777999"/>
                </a:lnTo>
                <a:lnTo>
                  <a:pt x="2383190" y="1765299"/>
                </a:lnTo>
                <a:lnTo>
                  <a:pt x="3335510" y="1765299"/>
                </a:lnTo>
                <a:lnTo>
                  <a:pt x="3288810" y="1777999"/>
                </a:lnTo>
                <a:close/>
              </a:path>
              <a:path w="5718809" h="1803400">
                <a:moveTo>
                  <a:pt x="3194764" y="1790699"/>
                </a:moveTo>
                <a:lnTo>
                  <a:pt x="2523936" y="1790699"/>
                </a:lnTo>
                <a:lnTo>
                  <a:pt x="2476807" y="1777999"/>
                </a:lnTo>
                <a:lnTo>
                  <a:pt x="3241893" y="1777999"/>
                </a:lnTo>
                <a:lnTo>
                  <a:pt x="3194764" y="1790699"/>
                </a:lnTo>
                <a:close/>
              </a:path>
              <a:path w="5718809" h="1803400">
                <a:moveTo>
                  <a:pt x="3052154" y="1803399"/>
                </a:moveTo>
                <a:lnTo>
                  <a:pt x="2666546" y="1803399"/>
                </a:lnTo>
                <a:lnTo>
                  <a:pt x="2618811" y="1790699"/>
                </a:lnTo>
                <a:lnTo>
                  <a:pt x="3099889" y="1790699"/>
                </a:lnTo>
                <a:lnTo>
                  <a:pt x="3052154" y="18033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66921" y="3085489"/>
            <a:ext cx="15146019" cy="4024243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584200" marR="5080" indent="-571500" algn="just">
              <a:lnSpc>
                <a:spcPts val="3679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Email Communication: Integrated email functionality enables seamless communication between employers and freelancers. This feature streamlines the hiring process and ensures effective collaboration.</a:t>
            </a:r>
          </a:p>
          <a:p>
            <a:pPr marL="584200" marR="5080" indent="-571500" algn="just">
              <a:lnSpc>
                <a:spcPts val="3679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469900" marR="5080" indent="-457200" algn="just">
              <a:lnSpc>
                <a:spcPts val="3679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</a:endParaRPr>
          </a:p>
          <a:p>
            <a:pPr marL="584200" marR="5080" indent="-571500" algn="just">
              <a:lnSpc>
                <a:spcPts val="367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Clean Layout: Maintain a clean and clutter-free layout with well-defined sections, ample white space, and consistent design elements to enhance readability and visual appeal.</a:t>
            </a:r>
            <a:endParaRPr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8807" y="5771514"/>
            <a:ext cx="3100705" cy="8890"/>
          </a:xfrm>
          <a:custGeom>
            <a:avLst/>
            <a:gdLst/>
            <a:ahLst/>
            <a:cxnLst/>
            <a:rect l="l" t="t" r="r" b="b"/>
            <a:pathLst>
              <a:path w="3100704" h="8889">
                <a:moveTo>
                  <a:pt x="0" y="0"/>
                </a:moveTo>
                <a:lnTo>
                  <a:pt x="3100572" y="871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41122" y="5023726"/>
            <a:ext cx="438150" cy="542290"/>
            <a:chOff x="341122" y="5023726"/>
            <a:chExt cx="438150" cy="542290"/>
          </a:xfrm>
        </p:grpSpPr>
        <p:sp>
          <p:nvSpPr>
            <p:cNvPr id="6" name="object 6"/>
            <p:cNvSpPr/>
            <p:nvPr/>
          </p:nvSpPr>
          <p:spPr>
            <a:xfrm>
              <a:off x="341122" y="5023738"/>
              <a:ext cx="438150" cy="478790"/>
            </a:xfrm>
            <a:custGeom>
              <a:avLst/>
              <a:gdLst/>
              <a:ahLst/>
              <a:cxnLst/>
              <a:rect l="l" t="t" r="r" b="b"/>
              <a:pathLst>
                <a:path w="438150" h="478789">
                  <a:moveTo>
                    <a:pt x="438086" y="248996"/>
                  </a:moveTo>
                  <a:lnTo>
                    <a:pt x="268706" y="248996"/>
                  </a:lnTo>
                  <a:lnTo>
                    <a:pt x="123812" y="393573"/>
                  </a:lnTo>
                  <a:lnTo>
                    <a:pt x="207873" y="478701"/>
                  </a:lnTo>
                  <a:lnTo>
                    <a:pt x="438086" y="248996"/>
                  </a:lnTo>
                  <a:close/>
                </a:path>
                <a:path w="438150" h="478789">
                  <a:moveTo>
                    <a:pt x="438086" y="0"/>
                  </a:moveTo>
                  <a:lnTo>
                    <a:pt x="270586" y="0"/>
                  </a:lnTo>
                  <a:lnTo>
                    <a:pt x="0" y="270014"/>
                  </a:lnTo>
                  <a:lnTo>
                    <a:pt x="83743" y="353593"/>
                  </a:lnTo>
                  <a:lnTo>
                    <a:pt x="438086" y="0"/>
                  </a:lnTo>
                  <a:close/>
                </a:path>
              </a:pathLst>
            </a:custGeom>
            <a:solidFill>
              <a:srgbClr val="46C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002" y="5334659"/>
              <a:ext cx="315217" cy="2312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006" y="5426076"/>
              <a:ext cx="76526" cy="7636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81661" y="2352676"/>
            <a:ext cx="10498964" cy="79343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122" y="4579683"/>
            <a:ext cx="8166734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100" spc="405" dirty="0">
                <a:solidFill>
                  <a:srgbClr val="FFFFFF"/>
                </a:solidFill>
              </a:rPr>
              <a:t>IMPLEMENTATION</a:t>
            </a:r>
            <a:endParaRPr sz="7100"/>
          </a:p>
        </p:txBody>
      </p:sp>
      <p:sp>
        <p:nvSpPr>
          <p:cNvPr id="11" name="object 11"/>
          <p:cNvSpPr/>
          <p:nvPr/>
        </p:nvSpPr>
        <p:spPr>
          <a:xfrm>
            <a:off x="0" y="7634224"/>
            <a:ext cx="5702300" cy="2641600"/>
          </a:xfrm>
          <a:custGeom>
            <a:avLst/>
            <a:gdLst/>
            <a:ahLst/>
            <a:cxnLst/>
            <a:rect l="l" t="t" r="r" b="b"/>
            <a:pathLst>
              <a:path w="5702300" h="2641600">
                <a:moveTo>
                  <a:pt x="2867396" y="12699"/>
                </a:moveTo>
                <a:lnTo>
                  <a:pt x="2291242" y="12699"/>
                </a:lnTo>
                <a:lnTo>
                  <a:pt x="2338780" y="0"/>
                </a:lnTo>
                <a:lnTo>
                  <a:pt x="2819858" y="0"/>
                </a:lnTo>
                <a:lnTo>
                  <a:pt x="2867396" y="12699"/>
                </a:lnTo>
                <a:close/>
              </a:path>
              <a:path w="5702300" h="2641600">
                <a:moveTo>
                  <a:pt x="3008780" y="25399"/>
                </a:moveTo>
                <a:lnTo>
                  <a:pt x="2149859" y="25399"/>
                </a:lnTo>
                <a:lnTo>
                  <a:pt x="2196776" y="12699"/>
                </a:lnTo>
                <a:lnTo>
                  <a:pt x="2961862" y="12699"/>
                </a:lnTo>
                <a:lnTo>
                  <a:pt x="3008780" y="25399"/>
                </a:lnTo>
                <a:close/>
              </a:path>
              <a:path w="5702300" h="2641600">
                <a:moveTo>
                  <a:pt x="3148207" y="50799"/>
                </a:moveTo>
                <a:lnTo>
                  <a:pt x="2010431" y="50799"/>
                </a:lnTo>
                <a:lnTo>
                  <a:pt x="2103159" y="25399"/>
                </a:lnTo>
                <a:lnTo>
                  <a:pt x="3055480" y="25399"/>
                </a:lnTo>
                <a:lnTo>
                  <a:pt x="3148207" y="50799"/>
                </a:lnTo>
                <a:close/>
              </a:path>
              <a:path w="5702300" h="2641600">
                <a:moveTo>
                  <a:pt x="3330826" y="88899"/>
                </a:moveTo>
                <a:lnTo>
                  <a:pt x="1827812" y="88899"/>
                </a:lnTo>
                <a:lnTo>
                  <a:pt x="1964414" y="50799"/>
                </a:lnTo>
                <a:lnTo>
                  <a:pt x="3194224" y="50799"/>
                </a:lnTo>
                <a:lnTo>
                  <a:pt x="3330826" y="88899"/>
                </a:lnTo>
                <a:close/>
              </a:path>
              <a:path w="5702300" h="2641600">
                <a:moveTo>
                  <a:pt x="100798" y="2641599"/>
                </a:moveTo>
                <a:lnTo>
                  <a:pt x="0" y="2641599"/>
                </a:lnTo>
                <a:lnTo>
                  <a:pt x="0" y="1320799"/>
                </a:lnTo>
                <a:lnTo>
                  <a:pt x="20383" y="1295399"/>
                </a:lnTo>
                <a:lnTo>
                  <a:pt x="47181" y="1257299"/>
                </a:lnTo>
                <a:lnTo>
                  <a:pt x="74480" y="1219199"/>
                </a:lnTo>
                <a:lnTo>
                  <a:pt x="102275" y="1193799"/>
                </a:lnTo>
                <a:lnTo>
                  <a:pt x="130561" y="1155699"/>
                </a:lnTo>
                <a:lnTo>
                  <a:pt x="159333" y="1117599"/>
                </a:lnTo>
                <a:lnTo>
                  <a:pt x="188585" y="1079499"/>
                </a:lnTo>
                <a:lnTo>
                  <a:pt x="218313" y="1054099"/>
                </a:lnTo>
                <a:lnTo>
                  <a:pt x="248511" y="1015999"/>
                </a:lnTo>
                <a:lnTo>
                  <a:pt x="279174" y="990599"/>
                </a:lnTo>
                <a:lnTo>
                  <a:pt x="310297" y="952499"/>
                </a:lnTo>
                <a:lnTo>
                  <a:pt x="341875" y="914399"/>
                </a:lnTo>
                <a:lnTo>
                  <a:pt x="373902" y="888999"/>
                </a:lnTo>
                <a:lnTo>
                  <a:pt x="406374" y="863599"/>
                </a:lnTo>
                <a:lnTo>
                  <a:pt x="439285" y="825499"/>
                </a:lnTo>
                <a:lnTo>
                  <a:pt x="472630" y="800099"/>
                </a:lnTo>
                <a:lnTo>
                  <a:pt x="506404" y="761999"/>
                </a:lnTo>
                <a:lnTo>
                  <a:pt x="540602" y="736599"/>
                </a:lnTo>
                <a:lnTo>
                  <a:pt x="610249" y="685799"/>
                </a:lnTo>
                <a:lnTo>
                  <a:pt x="645687" y="647699"/>
                </a:lnTo>
                <a:lnTo>
                  <a:pt x="681529" y="622299"/>
                </a:lnTo>
                <a:lnTo>
                  <a:pt x="754400" y="571499"/>
                </a:lnTo>
                <a:lnTo>
                  <a:pt x="828823" y="520699"/>
                </a:lnTo>
                <a:lnTo>
                  <a:pt x="943273" y="444499"/>
                </a:lnTo>
                <a:lnTo>
                  <a:pt x="982154" y="431799"/>
                </a:lnTo>
                <a:lnTo>
                  <a:pt x="1100916" y="355599"/>
                </a:lnTo>
                <a:lnTo>
                  <a:pt x="1141193" y="342899"/>
                </a:lnTo>
                <a:lnTo>
                  <a:pt x="1222749" y="292099"/>
                </a:lnTo>
                <a:lnTo>
                  <a:pt x="1264018" y="279399"/>
                </a:lnTo>
                <a:lnTo>
                  <a:pt x="1305608" y="253999"/>
                </a:lnTo>
                <a:lnTo>
                  <a:pt x="1389729" y="228599"/>
                </a:lnTo>
                <a:lnTo>
                  <a:pt x="1432250" y="203199"/>
                </a:lnTo>
                <a:lnTo>
                  <a:pt x="1605280" y="152399"/>
                </a:lnTo>
                <a:lnTo>
                  <a:pt x="1649248" y="126999"/>
                </a:lnTo>
                <a:lnTo>
                  <a:pt x="1782778" y="88899"/>
                </a:lnTo>
                <a:lnTo>
                  <a:pt x="3375860" y="88899"/>
                </a:lnTo>
                <a:lnTo>
                  <a:pt x="3509390" y="126999"/>
                </a:lnTo>
                <a:lnTo>
                  <a:pt x="3553358" y="152399"/>
                </a:lnTo>
                <a:lnTo>
                  <a:pt x="3726388" y="203199"/>
                </a:lnTo>
                <a:lnTo>
                  <a:pt x="3768909" y="228599"/>
                </a:lnTo>
                <a:lnTo>
                  <a:pt x="3853030" y="253999"/>
                </a:lnTo>
                <a:lnTo>
                  <a:pt x="3894620" y="279399"/>
                </a:lnTo>
                <a:lnTo>
                  <a:pt x="3935889" y="292099"/>
                </a:lnTo>
                <a:lnTo>
                  <a:pt x="4017445" y="342899"/>
                </a:lnTo>
                <a:lnTo>
                  <a:pt x="4057722" y="355599"/>
                </a:lnTo>
                <a:lnTo>
                  <a:pt x="4176484" y="431799"/>
                </a:lnTo>
                <a:lnTo>
                  <a:pt x="4215365" y="444499"/>
                </a:lnTo>
                <a:lnTo>
                  <a:pt x="4329815" y="520699"/>
                </a:lnTo>
                <a:lnTo>
                  <a:pt x="4404238" y="571499"/>
                </a:lnTo>
                <a:lnTo>
                  <a:pt x="4477109" y="622299"/>
                </a:lnTo>
                <a:lnTo>
                  <a:pt x="2483308" y="622299"/>
                </a:lnTo>
                <a:lnTo>
                  <a:pt x="2435638" y="634999"/>
                </a:lnTo>
                <a:lnTo>
                  <a:pt x="2341009" y="634999"/>
                </a:lnTo>
                <a:lnTo>
                  <a:pt x="2294066" y="647699"/>
                </a:lnTo>
                <a:lnTo>
                  <a:pt x="2247381" y="647699"/>
                </a:lnTo>
                <a:lnTo>
                  <a:pt x="2200962" y="660399"/>
                </a:lnTo>
                <a:lnTo>
                  <a:pt x="2154816" y="660399"/>
                </a:lnTo>
                <a:lnTo>
                  <a:pt x="2108953" y="673099"/>
                </a:lnTo>
                <a:lnTo>
                  <a:pt x="2063379" y="673099"/>
                </a:lnTo>
                <a:lnTo>
                  <a:pt x="1710164" y="774699"/>
                </a:lnTo>
                <a:lnTo>
                  <a:pt x="1667553" y="800099"/>
                </a:lnTo>
                <a:lnTo>
                  <a:pt x="1583444" y="825499"/>
                </a:lnTo>
                <a:lnTo>
                  <a:pt x="1541962" y="850899"/>
                </a:lnTo>
                <a:lnTo>
                  <a:pt x="1500873" y="863599"/>
                </a:lnTo>
                <a:lnTo>
                  <a:pt x="1460184" y="888999"/>
                </a:lnTo>
                <a:lnTo>
                  <a:pt x="1419902" y="901699"/>
                </a:lnTo>
                <a:lnTo>
                  <a:pt x="1340596" y="952499"/>
                </a:lnTo>
                <a:lnTo>
                  <a:pt x="1301587" y="977899"/>
                </a:lnTo>
                <a:lnTo>
                  <a:pt x="1263018" y="990599"/>
                </a:lnTo>
                <a:lnTo>
                  <a:pt x="1187230" y="1041399"/>
                </a:lnTo>
                <a:lnTo>
                  <a:pt x="1113295" y="1092199"/>
                </a:lnTo>
                <a:lnTo>
                  <a:pt x="1041278" y="1142999"/>
                </a:lnTo>
                <a:lnTo>
                  <a:pt x="1006008" y="1168399"/>
                </a:lnTo>
                <a:lnTo>
                  <a:pt x="971240" y="1206499"/>
                </a:lnTo>
                <a:lnTo>
                  <a:pt x="936984" y="1231899"/>
                </a:lnTo>
                <a:lnTo>
                  <a:pt x="903246" y="1257299"/>
                </a:lnTo>
                <a:lnTo>
                  <a:pt x="870035" y="1295399"/>
                </a:lnTo>
                <a:lnTo>
                  <a:pt x="837359" y="1320799"/>
                </a:lnTo>
                <a:lnTo>
                  <a:pt x="805225" y="1346199"/>
                </a:lnTo>
                <a:lnTo>
                  <a:pt x="773641" y="1384299"/>
                </a:lnTo>
                <a:lnTo>
                  <a:pt x="742616" y="1409699"/>
                </a:lnTo>
                <a:lnTo>
                  <a:pt x="712156" y="1447799"/>
                </a:lnTo>
                <a:lnTo>
                  <a:pt x="682271" y="1485899"/>
                </a:lnTo>
                <a:lnTo>
                  <a:pt x="652967" y="1511299"/>
                </a:lnTo>
                <a:lnTo>
                  <a:pt x="624254" y="1549399"/>
                </a:lnTo>
                <a:lnTo>
                  <a:pt x="596138" y="1587499"/>
                </a:lnTo>
                <a:lnTo>
                  <a:pt x="568627" y="1625599"/>
                </a:lnTo>
                <a:lnTo>
                  <a:pt x="541731" y="1650999"/>
                </a:lnTo>
                <a:lnTo>
                  <a:pt x="515455" y="1689099"/>
                </a:lnTo>
                <a:lnTo>
                  <a:pt x="489809" y="1727199"/>
                </a:lnTo>
                <a:lnTo>
                  <a:pt x="464800" y="1765299"/>
                </a:lnTo>
                <a:lnTo>
                  <a:pt x="440436" y="1803399"/>
                </a:lnTo>
                <a:lnTo>
                  <a:pt x="416726" y="1841499"/>
                </a:lnTo>
                <a:lnTo>
                  <a:pt x="393676" y="1879599"/>
                </a:lnTo>
                <a:lnTo>
                  <a:pt x="371295" y="1917699"/>
                </a:lnTo>
                <a:lnTo>
                  <a:pt x="349590" y="1955799"/>
                </a:lnTo>
                <a:lnTo>
                  <a:pt x="328571" y="1993899"/>
                </a:lnTo>
                <a:lnTo>
                  <a:pt x="308243" y="2044699"/>
                </a:lnTo>
                <a:lnTo>
                  <a:pt x="288617" y="2082799"/>
                </a:lnTo>
                <a:lnTo>
                  <a:pt x="269698" y="2120899"/>
                </a:lnTo>
                <a:lnTo>
                  <a:pt x="251496" y="2158999"/>
                </a:lnTo>
                <a:lnTo>
                  <a:pt x="234017" y="2209799"/>
                </a:lnTo>
                <a:lnTo>
                  <a:pt x="217271" y="2247899"/>
                </a:lnTo>
                <a:lnTo>
                  <a:pt x="201265" y="2285999"/>
                </a:lnTo>
                <a:lnTo>
                  <a:pt x="186006" y="2336799"/>
                </a:lnTo>
                <a:lnTo>
                  <a:pt x="171503" y="2374899"/>
                </a:lnTo>
                <a:lnTo>
                  <a:pt x="157764" y="2412999"/>
                </a:lnTo>
                <a:lnTo>
                  <a:pt x="144796" y="2463799"/>
                </a:lnTo>
                <a:lnTo>
                  <a:pt x="132608" y="2501899"/>
                </a:lnTo>
                <a:lnTo>
                  <a:pt x="121207" y="2552699"/>
                </a:lnTo>
                <a:lnTo>
                  <a:pt x="110601" y="2590799"/>
                </a:lnTo>
                <a:lnTo>
                  <a:pt x="100798" y="2641599"/>
                </a:lnTo>
                <a:close/>
              </a:path>
              <a:path w="5702300" h="2641600">
                <a:moveTo>
                  <a:pt x="5702094" y="2641599"/>
                </a:moveTo>
                <a:lnTo>
                  <a:pt x="5057840" y="2641599"/>
                </a:lnTo>
                <a:lnTo>
                  <a:pt x="5048038" y="2590799"/>
                </a:lnTo>
                <a:lnTo>
                  <a:pt x="5037432" y="2552699"/>
                </a:lnTo>
                <a:lnTo>
                  <a:pt x="5026030" y="2501899"/>
                </a:lnTo>
                <a:lnTo>
                  <a:pt x="5013842" y="2463799"/>
                </a:lnTo>
                <a:lnTo>
                  <a:pt x="5000874" y="2412999"/>
                </a:lnTo>
                <a:lnTo>
                  <a:pt x="4987135" y="2374899"/>
                </a:lnTo>
                <a:lnTo>
                  <a:pt x="4972632" y="2336799"/>
                </a:lnTo>
                <a:lnTo>
                  <a:pt x="4957373" y="2285999"/>
                </a:lnTo>
                <a:lnTo>
                  <a:pt x="4941367" y="2247899"/>
                </a:lnTo>
                <a:lnTo>
                  <a:pt x="4924621" y="2209799"/>
                </a:lnTo>
                <a:lnTo>
                  <a:pt x="4907143" y="2158999"/>
                </a:lnTo>
                <a:lnTo>
                  <a:pt x="4888940" y="2120899"/>
                </a:lnTo>
                <a:lnTo>
                  <a:pt x="4870022" y="2082799"/>
                </a:lnTo>
                <a:lnTo>
                  <a:pt x="4850395" y="2044699"/>
                </a:lnTo>
                <a:lnTo>
                  <a:pt x="4830068" y="1993899"/>
                </a:lnTo>
                <a:lnTo>
                  <a:pt x="4809048" y="1955799"/>
                </a:lnTo>
                <a:lnTo>
                  <a:pt x="4787343" y="1917699"/>
                </a:lnTo>
                <a:lnTo>
                  <a:pt x="4764962" y="1879599"/>
                </a:lnTo>
                <a:lnTo>
                  <a:pt x="4741913" y="1841499"/>
                </a:lnTo>
                <a:lnTo>
                  <a:pt x="4718202" y="1803399"/>
                </a:lnTo>
                <a:lnTo>
                  <a:pt x="4693838" y="1765299"/>
                </a:lnTo>
                <a:lnTo>
                  <a:pt x="4668829" y="1727199"/>
                </a:lnTo>
                <a:lnTo>
                  <a:pt x="4643183" y="1689099"/>
                </a:lnTo>
                <a:lnTo>
                  <a:pt x="4616908" y="1650999"/>
                </a:lnTo>
                <a:lnTo>
                  <a:pt x="4590011" y="1625599"/>
                </a:lnTo>
                <a:lnTo>
                  <a:pt x="4562500" y="1587499"/>
                </a:lnTo>
                <a:lnTo>
                  <a:pt x="4534385" y="1549399"/>
                </a:lnTo>
                <a:lnTo>
                  <a:pt x="4505671" y="1511299"/>
                </a:lnTo>
                <a:lnTo>
                  <a:pt x="4476367" y="1485899"/>
                </a:lnTo>
                <a:lnTo>
                  <a:pt x="4446482" y="1447799"/>
                </a:lnTo>
                <a:lnTo>
                  <a:pt x="4416023" y="1409699"/>
                </a:lnTo>
                <a:lnTo>
                  <a:pt x="4384997" y="1384299"/>
                </a:lnTo>
                <a:lnTo>
                  <a:pt x="4353413" y="1346199"/>
                </a:lnTo>
                <a:lnTo>
                  <a:pt x="4321279" y="1320799"/>
                </a:lnTo>
                <a:lnTo>
                  <a:pt x="4288603" y="1295399"/>
                </a:lnTo>
                <a:lnTo>
                  <a:pt x="4255392" y="1257299"/>
                </a:lnTo>
                <a:lnTo>
                  <a:pt x="4221654" y="1231899"/>
                </a:lnTo>
                <a:lnTo>
                  <a:pt x="4187398" y="1206499"/>
                </a:lnTo>
                <a:lnTo>
                  <a:pt x="4152631" y="1168399"/>
                </a:lnTo>
                <a:lnTo>
                  <a:pt x="4117360" y="1142999"/>
                </a:lnTo>
                <a:lnTo>
                  <a:pt x="4045343" y="1092199"/>
                </a:lnTo>
                <a:lnTo>
                  <a:pt x="3971409" y="1041399"/>
                </a:lnTo>
                <a:lnTo>
                  <a:pt x="3895620" y="990599"/>
                </a:lnTo>
                <a:lnTo>
                  <a:pt x="3857051" y="977899"/>
                </a:lnTo>
                <a:lnTo>
                  <a:pt x="3818042" y="952499"/>
                </a:lnTo>
                <a:lnTo>
                  <a:pt x="3738736" y="901699"/>
                </a:lnTo>
                <a:lnTo>
                  <a:pt x="3698455" y="888999"/>
                </a:lnTo>
                <a:lnTo>
                  <a:pt x="3657765" y="863599"/>
                </a:lnTo>
                <a:lnTo>
                  <a:pt x="3616676" y="850899"/>
                </a:lnTo>
                <a:lnTo>
                  <a:pt x="3575194" y="825499"/>
                </a:lnTo>
                <a:lnTo>
                  <a:pt x="3491085" y="800099"/>
                </a:lnTo>
                <a:lnTo>
                  <a:pt x="3448474" y="774699"/>
                </a:lnTo>
                <a:lnTo>
                  <a:pt x="3095259" y="673099"/>
                </a:lnTo>
                <a:lnTo>
                  <a:pt x="3049685" y="673099"/>
                </a:lnTo>
                <a:lnTo>
                  <a:pt x="3003822" y="660399"/>
                </a:lnTo>
                <a:lnTo>
                  <a:pt x="2957677" y="660399"/>
                </a:lnTo>
                <a:lnTo>
                  <a:pt x="2911257" y="647699"/>
                </a:lnTo>
                <a:lnTo>
                  <a:pt x="2864572" y="647699"/>
                </a:lnTo>
                <a:lnTo>
                  <a:pt x="2817629" y="634999"/>
                </a:lnTo>
                <a:lnTo>
                  <a:pt x="2723000" y="634999"/>
                </a:lnTo>
                <a:lnTo>
                  <a:pt x="2675330" y="622299"/>
                </a:lnTo>
                <a:lnTo>
                  <a:pt x="4477109" y="622299"/>
                </a:lnTo>
                <a:lnTo>
                  <a:pt x="4512951" y="647699"/>
                </a:lnTo>
                <a:lnTo>
                  <a:pt x="4548389" y="685799"/>
                </a:lnTo>
                <a:lnTo>
                  <a:pt x="4618036" y="736599"/>
                </a:lnTo>
                <a:lnTo>
                  <a:pt x="4652234" y="761999"/>
                </a:lnTo>
                <a:lnTo>
                  <a:pt x="4686008" y="800099"/>
                </a:lnTo>
                <a:lnTo>
                  <a:pt x="4719353" y="825499"/>
                </a:lnTo>
                <a:lnTo>
                  <a:pt x="4752264" y="863599"/>
                </a:lnTo>
                <a:lnTo>
                  <a:pt x="4784736" y="888999"/>
                </a:lnTo>
                <a:lnTo>
                  <a:pt x="4816763" y="914399"/>
                </a:lnTo>
                <a:lnTo>
                  <a:pt x="4848341" y="952499"/>
                </a:lnTo>
                <a:lnTo>
                  <a:pt x="4879464" y="990599"/>
                </a:lnTo>
                <a:lnTo>
                  <a:pt x="4910127" y="1015999"/>
                </a:lnTo>
                <a:lnTo>
                  <a:pt x="4940325" y="1054099"/>
                </a:lnTo>
                <a:lnTo>
                  <a:pt x="4970053" y="1079499"/>
                </a:lnTo>
                <a:lnTo>
                  <a:pt x="4999305" y="1117599"/>
                </a:lnTo>
                <a:lnTo>
                  <a:pt x="5028077" y="1155699"/>
                </a:lnTo>
                <a:lnTo>
                  <a:pt x="5056363" y="1193799"/>
                </a:lnTo>
                <a:lnTo>
                  <a:pt x="5084158" y="1219199"/>
                </a:lnTo>
                <a:lnTo>
                  <a:pt x="5111457" y="1257299"/>
                </a:lnTo>
                <a:lnTo>
                  <a:pt x="5138255" y="1295399"/>
                </a:lnTo>
                <a:lnTo>
                  <a:pt x="5164547" y="1333499"/>
                </a:lnTo>
                <a:lnTo>
                  <a:pt x="5190327" y="1371599"/>
                </a:lnTo>
                <a:lnTo>
                  <a:pt x="5215590" y="1409699"/>
                </a:lnTo>
                <a:lnTo>
                  <a:pt x="5240332" y="1447799"/>
                </a:lnTo>
                <a:lnTo>
                  <a:pt x="5264546" y="1485899"/>
                </a:lnTo>
                <a:lnTo>
                  <a:pt x="5288228" y="1523999"/>
                </a:lnTo>
                <a:lnTo>
                  <a:pt x="5311373" y="1562099"/>
                </a:lnTo>
                <a:lnTo>
                  <a:pt x="5333976" y="1600199"/>
                </a:lnTo>
                <a:lnTo>
                  <a:pt x="5356030" y="1638299"/>
                </a:lnTo>
                <a:lnTo>
                  <a:pt x="5377532" y="1676399"/>
                </a:lnTo>
                <a:lnTo>
                  <a:pt x="5398476" y="1714499"/>
                </a:lnTo>
                <a:lnTo>
                  <a:pt x="5418857" y="1765299"/>
                </a:lnTo>
                <a:lnTo>
                  <a:pt x="5438670" y="1803399"/>
                </a:lnTo>
                <a:lnTo>
                  <a:pt x="5457909" y="1841499"/>
                </a:lnTo>
                <a:lnTo>
                  <a:pt x="5476569" y="1879599"/>
                </a:lnTo>
                <a:lnTo>
                  <a:pt x="5494646" y="1930399"/>
                </a:lnTo>
                <a:lnTo>
                  <a:pt x="5512133" y="1968499"/>
                </a:lnTo>
                <a:lnTo>
                  <a:pt x="5529027" y="2006599"/>
                </a:lnTo>
                <a:lnTo>
                  <a:pt x="5545321" y="2057399"/>
                </a:lnTo>
                <a:lnTo>
                  <a:pt x="5561011" y="2095499"/>
                </a:lnTo>
                <a:lnTo>
                  <a:pt x="5576091" y="2133599"/>
                </a:lnTo>
                <a:lnTo>
                  <a:pt x="5590557" y="2184399"/>
                </a:lnTo>
                <a:lnTo>
                  <a:pt x="5604402" y="2222499"/>
                </a:lnTo>
                <a:lnTo>
                  <a:pt x="5617623" y="2273299"/>
                </a:lnTo>
                <a:lnTo>
                  <a:pt x="5630213" y="2311399"/>
                </a:lnTo>
                <a:lnTo>
                  <a:pt x="5642168" y="2362199"/>
                </a:lnTo>
                <a:lnTo>
                  <a:pt x="5653482" y="2400299"/>
                </a:lnTo>
                <a:lnTo>
                  <a:pt x="5664151" y="2451099"/>
                </a:lnTo>
                <a:lnTo>
                  <a:pt x="5674168" y="2501899"/>
                </a:lnTo>
                <a:lnTo>
                  <a:pt x="5683530" y="2539999"/>
                </a:lnTo>
                <a:lnTo>
                  <a:pt x="5692230" y="2590799"/>
                </a:lnTo>
                <a:lnTo>
                  <a:pt x="5700264" y="2628899"/>
                </a:lnTo>
                <a:lnTo>
                  <a:pt x="5702094" y="26415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87759" y="0"/>
            <a:ext cx="5718810" cy="1803400"/>
          </a:xfrm>
          <a:custGeom>
            <a:avLst/>
            <a:gdLst/>
            <a:ahLst/>
            <a:cxnLst/>
            <a:rect l="l" t="t" r="r" b="b"/>
            <a:pathLst>
              <a:path w="5718809" h="1803400">
                <a:moveTo>
                  <a:pt x="3520034" y="1739899"/>
                </a:moveTo>
                <a:lnTo>
                  <a:pt x="2198666" y="1739899"/>
                </a:lnTo>
                <a:lnTo>
                  <a:pt x="1798216" y="1625599"/>
                </a:lnTo>
                <a:lnTo>
                  <a:pt x="1755101" y="1600199"/>
                </a:lnTo>
                <a:lnTo>
                  <a:pt x="1669760" y="1574799"/>
                </a:lnTo>
                <a:lnTo>
                  <a:pt x="1627544" y="1549399"/>
                </a:lnTo>
                <a:lnTo>
                  <a:pt x="1544049" y="1523999"/>
                </a:lnTo>
                <a:lnTo>
                  <a:pt x="1461836" y="1473199"/>
                </a:lnTo>
                <a:lnTo>
                  <a:pt x="1421224" y="1460499"/>
                </a:lnTo>
                <a:lnTo>
                  <a:pt x="1380947" y="1435099"/>
                </a:lnTo>
                <a:lnTo>
                  <a:pt x="1341012" y="1422399"/>
                </a:lnTo>
                <a:lnTo>
                  <a:pt x="1301423" y="1396999"/>
                </a:lnTo>
                <a:lnTo>
                  <a:pt x="1184785" y="1320799"/>
                </a:lnTo>
                <a:lnTo>
                  <a:pt x="1071451" y="1244599"/>
                </a:lnTo>
                <a:lnTo>
                  <a:pt x="997799" y="1193799"/>
                </a:lnTo>
                <a:lnTo>
                  <a:pt x="925718" y="1142999"/>
                </a:lnTo>
                <a:lnTo>
                  <a:pt x="855250" y="1092199"/>
                </a:lnTo>
                <a:lnTo>
                  <a:pt x="820633" y="1054099"/>
                </a:lnTo>
                <a:lnTo>
                  <a:pt x="752661" y="1003299"/>
                </a:lnTo>
                <a:lnTo>
                  <a:pt x="719316" y="965199"/>
                </a:lnTo>
                <a:lnTo>
                  <a:pt x="686405" y="939799"/>
                </a:lnTo>
                <a:lnTo>
                  <a:pt x="653933" y="914399"/>
                </a:lnTo>
                <a:lnTo>
                  <a:pt x="621906" y="876299"/>
                </a:lnTo>
                <a:lnTo>
                  <a:pt x="590328" y="850899"/>
                </a:lnTo>
                <a:lnTo>
                  <a:pt x="559205" y="812799"/>
                </a:lnTo>
                <a:lnTo>
                  <a:pt x="528542" y="774699"/>
                </a:lnTo>
                <a:lnTo>
                  <a:pt x="498344" y="749299"/>
                </a:lnTo>
                <a:lnTo>
                  <a:pt x="468616" y="711199"/>
                </a:lnTo>
                <a:lnTo>
                  <a:pt x="439364" y="673099"/>
                </a:lnTo>
                <a:lnTo>
                  <a:pt x="410592" y="647699"/>
                </a:lnTo>
                <a:lnTo>
                  <a:pt x="382306" y="609599"/>
                </a:lnTo>
                <a:lnTo>
                  <a:pt x="354511" y="571499"/>
                </a:lnTo>
                <a:lnTo>
                  <a:pt x="327212" y="533399"/>
                </a:lnTo>
                <a:lnTo>
                  <a:pt x="300414" y="495299"/>
                </a:lnTo>
                <a:lnTo>
                  <a:pt x="274122" y="469899"/>
                </a:lnTo>
                <a:lnTo>
                  <a:pt x="248342" y="431799"/>
                </a:lnTo>
                <a:lnTo>
                  <a:pt x="223079" y="393699"/>
                </a:lnTo>
                <a:lnTo>
                  <a:pt x="198338" y="355599"/>
                </a:lnTo>
                <a:lnTo>
                  <a:pt x="174123" y="317499"/>
                </a:lnTo>
                <a:lnTo>
                  <a:pt x="150441" y="279399"/>
                </a:lnTo>
                <a:lnTo>
                  <a:pt x="127296" y="241299"/>
                </a:lnTo>
                <a:lnTo>
                  <a:pt x="104693" y="203199"/>
                </a:lnTo>
                <a:lnTo>
                  <a:pt x="82639" y="152399"/>
                </a:lnTo>
                <a:lnTo>
                  <a:pt x="61137" y="114299"/>
                </a:lnTo>
                <a:lnTo>
                  <a:pt x="40193" y="76199"/>
                </a:lnTo>
                <a:lnTo>
                  <a:pt x="19812" y="38099"/>
                </a:lnTo>
                <a:lnTo>
                  <a:pt x="0" y="0"/>
                </a:lnTo>
                <a:lnTo>
                  <a:pt x="720362" y="0"/>
                </a:lnTo>
                <a:lnTo>
                  <a:pt x="744831" y="25399"/>
                </a:lnTo>
                <a:lnTo>
                  <a:pt x="769840" y="63499"/>
                </a:lnTo>
                <a:lnTo>
                  <a:pt x="795486" y="101599"/>
                </a:lnTo>
                <a:lnTo>
                  <a:pt x="821761" y="139699"/>
                </a:lnTo>
                <a:lnTo>
                  <a:pt x="848658" y="177799"/>
                </a:lnTo>
                <a:lnTo>
                  <a:pt x="876169" y="215899"/>
                </a:lnTo>
                <a:lnTo>
                  <a:pt x="904285" y="241299"/>
                </a:lnTo>
                <a:lnTo>
                  <a:pt x="932998" y="279399"/>
                </a:lnTo>
                <a:lnTo>
                  <a:pt x="962302" y="317499"/>
                </a:lnTo>
                <a:lnTo>
                  <a:pt x="992187" y="342899"/>
                </a:lnTo>
                <a:lnTo>
                  <a:pt x="1022646" y="380999"/>
                </a:lnTo>
                <a:lnTo>
                  <a:pt x="1053672" y="419099"/>
                </a:lnTo>
                <a:lnTo>
                  <a:pt x="1085256" y="444499"/>
                </a:lnTo>
                <a:lnTo>
                  <a:pt x="1117390" y="469899"/>
                </a:lnTo>
                <a:lnTo>
                  <a:pt x="1150066" y="507999"/>
                </a:lnTo>
                <a:lnTo>
                  <a:pt x="1183277" y="533399"/>
                </a:lnTo>
                <a:lnTo>
                  <a:pt x="1217015" y="571499"/>
                </a:lnTo>
                <a:lnTo>
                  <a:pt x="1251271" y="596899"/>
                </a:lnTo>
                <a:lnTo>
                  <a:pt x="1286039" y="622299"/>
                </a:lnTo>
                <a:lnTo>
                  <a:pt x="1357074" y="673099"/>
                </a:lnTo>
                <a:lnTo>
                  <a:pt x="1430058" y="723899"/>
                </a:lnTo>
                <a:lnTo>
                  <a:pt x="1504927" y="774699"/>
                </a:lnTo>
                <a:lnTo>
                  <a:pt x="1581618" y="825499"/>
                </a:lnTo>
                <a:lnTo>
                  <a:pt x="1620627" y="850899"/>
                </a:lnTo>
                <a:lnTo>
                  <a:pt x="1660068" y="863599"/>
                </a:lnTo>
                <a:lnTo>
                  <a:pt x="1740214" y="914399"/>
                </a:lnTo>
                <a:lnTo>
                  <a:pt x="1780904" y="927099"/>
                </a:lnTo>
                <a:lnTo>
                  <a:pt x="1821993" y="952499"/>
                </a:lnTo>
                <a:lnTo>
                  <a:pt x="1863475" y="965199"/>
                </a:lnTo>
                <a:lnTo>
                  <a:pt x="1905341" y="990599"/>
                </a:lnTo>
                <a:lnTo>
                  <a:pt x="2076492" y="1041399"/>
                </a:lnTo>
                <a:lnTo>
                  <a:pt x="2120162" y="1066799"/>
                </a:lnTo>
                <a:lnTo>
                  <a:pt x="2208506" y="1092199"/>
                </a:lnTo>
                <a:lnTo>
                  <a:pt x="2253163" y="1092199"/>
                </a:lnTo>
                <a:lnTo>
                  <a:pt x="2388984" y="1130299"/>
                </a:lnTo>
                <a:lnTo>
                  <a:pt x="2434847" y="1130299"/>
                </a:lnTo>
                <a:lnTo>
                  <a:pt x="2480993" y="1142999"/>
                </a:lnTo>
                <a:lnTo>
                  <a:pt x="2527412" y="1142999"/>
                </a:lnTo>
                <a:lnTo>
                  <a:pt x="2574097" y="1155699"/>
                </a:lnTo>
                <a:lnTo>
                  <a:pt x="2621040" y="1155699"/>
                </a:lnTo>
                <a:lnTo>
                  <a:pt x="2668233" y="1168399"/>
                </a:lnTo>
                <a:lnTo>
                  <a:pt x="4757140" y="1168399"/>
                </a:lnTo>
                <a:lnTo>
                  <a:pt x="4684269" y="1219199"/>
                </a:lnTo>
                <a:lnTo>
                  <a:pt x="4609846" y="1269999"/>
                </a:lnTo>
                <a:lnTo>
                  <a:pt x="4495396" y="1346199"/>
                </a:lnTo>
                <a:lnTo>
                  <a:pt x="4377688" y="1422399"/>
                </a:lnTo>
                <a:lnTo>
                  <a:pt x="4337753" y="1435099"/>
                </a:lnTo>
                <a:lnTo>
                  <a:pt x="4297476" y="1460499"/>
                </a:lnTo>
                <a:lnTo>
                  <a:pt x="4256863" y="1473199"/>
                </a:lnTo>
                <a:lnTo>
                  <a:pt x="4174651" y="1523999"/>
                </a:lnTo>
                <a:lnTo>
                  <a:pt x="4091155" y="1549399"/>
                </a:lnTo>
                <a:lnTo>
                  <a:pt x="4048940" y="1574799"/>
                </a:lnTo>
                <a:lnTo>
                  <a:pt x="3963599" y="1600199"/>
                </a:lnTo>
                <a:lnTo>
                  <a:pt x="3920484" y="1625599"/>
                </a:lnTo>
                <a:lnTo>
                  <a:pt x="3520034" y="1739899"/>
                </a:lnTo>
                <a:close/>
              </a:path>
              <a:path w="5718809" h="1803400">
                <a:moveTo>
                  <a:pt x="4757140" y="1168399"/>
                </a:moveTo>
                <a:lnTo>
                  <a:pt x="3050467" y="1168399"/>
                </a:lnTo>
                <a:lnTo>
                  <a:pt x="3097660" y="1155699"/>
                </a:lnTo>
                <a:lnTo>
                  <a:pt x="3144603" y="1155699"/>
                </a:lnTo>
                <a:lnTo>
                  <a:pt x="3191288" y="1142999"/>
                </a:lnTo>
                <a:lnTo>
                  <a:pt x="3237707" y="1142999"/>
                </a:lnTo>
                <a:lnTo>
                  <a:pt x="3283853" y="1130299"/>
                </a:lnTo>
                <a:lnTo>
                  <a:pt x="3329716" y="1130299"/>
                </a:lnTo>
                <a:lnTo>
                  <a:pt x="3465537" y="1092199"/>
                </a:lnTo>
                <a:lnTo>
                  <a:pt x="3510194" y="1092199"/>
                </a:lnTo>
                <a:lnTo>
                  <a:pt x="3598538" y="1066799"/>
                </a:lnTo>
                <a:lnTo>
                  <a:pt x="3642208" y="1041399"/>
                </a:lnTo>
                <a:lnTo>
                  <a:pt x="3813359" y="990599"/>
                </a:lnTo>
                <a:lnTo>
                  <a:pt x="3855225" y="965199"/>
                </a:lnTo>
                <a:lnTo>
                  <a:pt x="3896707" y="952499"/>
                </a:lnTo>
                <a:lnTo>
                  <a:pt x="3937796" y="927099"/>
                </a:lnTo>
                <a:lnTo>
                  <a:pt x="3978486" y="914399"/>
                </a:lnTo>
                <a:lnTo>
                  <a:pt x="4058632" y="863599"/>
                </a:lnTo>
                <a:lnTo>
                  <a:pt x="4098073" y="850899"/>
                </a:lnTo>
                <a:lnTo>
                  <a:pt x="4137082" y="825499"/>
                </a:lnTo>
                <a:lnTo>
                  <a:pt x="4213773" y="774699"/>
                </a:lnTo>
                <a:lnTo>
                  <a:pt x="4288642" y="723899"/>
                </a:lnTo>
                <a:lnTo>
                  <a:pt x="4361626" y="673099"/>
                </a:lnTo>
                <a:lnTo>
                  <a:pt x="4432661" y="622299"/>
                </a:lnTo>
                <a:lnTo>
                  <a:pt x="4467429" y="596899"/>
                </a:lnTo>
                <a:lnTo>
                  <a:pt x="4501685" y="571499"/>
                </a:lnTo>
                <a:lnTo>
                  <a:pt x="4535423" y="533399"/>
                </a:lnTo>
                <a:lnTo>
                  <a:pt x="4568634" y="507999"/>
                </a:lnTo>
                <a:lnTo>
                  <a:pt x="4601310" y="469899"/>
                </a:lnTo>
                <a:lnTo>
                  <a:pt x="4633444" y="444499"/>
                </a:lnTo>
                <a:lnTo>
                  <a:pt x="4665028" y="419099"/>
                </a:lnTo>
                <a:lnTo>
                  <a:pt x="4696053" y="380999"/>
                </a:lnTo>
                <a:lnTo>
                  <a:pt x="4726513" y="342899"/>
                </a:lnTo>
                <a:lnTo>
                  <a:pt x="4756398" y="317499"/>
                </a:lnTo>
                <a:lnTo>
                  <a:pt x="4785702" y="279399"/>
                </a:lnTo>
                <a:lnTo>
                  <a:pt x="4814415" y="241299"/>
                </a:lnTo>
                <a:lnTo>
                  <a:pt x="4842531" y="215899"/>
                </a:lnTo>
                <a:lnTo>
                  <a:pt x="4870042" y="177799"/>
                </a:lnTo>
                <a:lnTo>
                  <a:pt x="4896938" y="139699"/>
                </a:lnTo>
                <a:lnTo>
                  <a:pt x="4923214" y="101599"/>
                </a:lnTo>
                <a:lnTo>
                  <a:pt x="4948860" y="63499"/>
                </a:lnTo>
                <a:lnTo>
                  <a:pt x="4973869" y="25399"/>
                </a:lnTo>
                <a:lnTo>
                  <a:pt x="4998338" y="0"/>
                </a:lnTo>
                <a:lnTo>
                  <a:pt x="5718700" y="0"/>
                </a:lnTo>
                <a:lnTo>
                  <a:pt x="5698888" y="38099"/>
                </a:lnTo>
                <a:lnTo>
                  <a:pt x="5678507" y="76199"/>
                </a:lnTo>
                <a:lnTo>
                  <a:pt x="5657563" y="114299"/>
                </a:lnTo>
                <a:lnTo>
                  <a:pt x="5636061" y="152399"/>
                </a:lnTo>
                <a:lnTo>
                  <a:pt x="5614006" y="203199"/>
                </a:lnTo>
                <a:lnTo>
                  <a:pt x="5591404" y="241299"/>
                </a:lnTo>
                <a:lnTo>
                  <a:pt x="5568259" y="279399"/>
                </a:lnTo>
                <a:lnTo>
                  <a:pt x="5544577" y="317499"/>
                </a:lnTo>
                <a:lnTo>
                  <a:pt x="5520362" y="355599"/>
                </a:lnTo>
                <a:lnTo>
                  <a:pt x="5495621" y="393699"/>
                </a:lnTo>
                <a:lnTo>
                  <a:pt x="5470358" y="431799"/>
                </a:lnTo>
                <a:lnTo>
                  <a:pt x="5444578" y="469899"/>
                </a:lnTo>
                <a:lnTo>
                  <a:pt x="5418286" y="495299"/>
                </a:lnTo>
                <a:lnTo>
                  <a:pt x="5391488" y="533399"/>
                </a:lnTo>
                <a:lnTo>
                  <a:pt x="5364189" y="571499"/>
                </a:lnTo>
                <a:lnTo>
                  <a:pt x="5336394" y="609599"/>
                </a:lnTo>
                <a:lnTo>
                  <a:pt x="5308108" y="647699"/>
                </a:lnTo>
                <a:lnTo>
                  <a:pt x="5279336" y="673099"/>
                </a:lnTo>
                <a:lnTo>
                  <a:pt x="5250084" y="711199"/>
                </a:lnTo>
                <a:lnTo>
                  <a:pt x="5220356" y="749299"/>
                </a:lnTo>
                <a:lnTo>
                  <a:pt x="5190158" y="774699"/>
                </a:lnTo>
                <a:lnTo>
                  <a:pt x="5159495" y="812799"/>
                </a:lnTo>
                <a:lnTo>
                  <a:pt x="5128372" y="850899"/>
                </a:lnTo>
                <a:lnTo>
                  <a:pt x="5096794" y="876299"/>
                </a:lnTo>
                <a:lnTo>
                  <a:pt x="5064767" y="914399"/>
                </a:lnTo>
                <a:lnTo>
                  <a:pt x="5032295" y="939799"/>
                </a:lnTo>
                <a:lnTo>
                  <a:pt x="4999384" y="965199"/>
                </a:lnTo>
                <a:lnTo>
                  <a:pt x="4966039" y="1003299"/>
                </a:lnTo>
                <a:lnTo>
                  <a:pt x="4898067" y="1054099"/>
                </a:lnTo>
                <a:lnTo>
                  <a:pt x="4863450" y="1092199"/>
                </a:lnTo>
                <a:lnTo>
                  <a:pt x="4792982" y="1142999"/>
                </a:lnTo>
                <a:lnTo>
                  <a:pt x="4757140" y="1168399"/>
                </a:lnTo>
                <a:close/>
              </a:path>
              <a:path w="5718809" h="1803400">
                <a:moveTo>
                  <a:pt x="3381988" y="1765299"/>
                </a:moveTo>
                <a:lnTo>
                  <a:pt x="2336712" y="1765299"/>
                </a:lnTo>
                <a:lnTo>
                  <a:pt x="2244445" y="1739899"/>
                </a:lnTo>
                <a:lnTo>
                  <a:pt x="3474255" y="1739899"/>
                </a:lnTo>
                <a:lnTo>
                  <a:pt x="3381988" y="1765299"/>
                </a:lnTo>
                <a:close/>
              </a:path>
              <a:path w="5718809" h="1803400">
                <a:moveTo>
                  <a:pt x="3288810" y="1777999"/>
                </a:moveTo>
                <a:lnTo>
                  <a:pt x="2429889" y="1777999"/>
                </a:lnTo>
                <a:lnTo>
                  <a:pt x="2383190" y="1765299"/>
                </a:lnTo>
                <a:lnTo>
                  <a:pt x="3335510" y="1765299"/>
                </a:lnTo>
                <a:lnTo>
                  <a:pt x="3288810" y="1777999"/>
                </a:lnTo>
                <a:close/>
              </a:path>
              <a:path w="5718809" h="1803400">
                <a:moveTo>
                  <a:pt x="3194764" y="1790699"/>
                </a:moveTo>
                <a:lnTo>
                  <a:pt x="2523936" y="1790699"/>
                </a:lnTo>
                <a:lnTo>
                  <a:pt x="2476807" y="1777999"/>
                </a:lnTo>
                <a:lnTo>
                  <a:pt x="3241893" y="1777999"/>
                </a:lnTo>
                <a:lnTo>
                  <a:pt x="3194764" y="1790699"/>
                </a:lnTo>
                <a:close/>
              </a:path>
              <a:path w="5718809" h="1803400">
                <a:moveTo>
                  <a:pt x="3052154" y="1803399"/>
                </a:moveTo>
                <a:lnTo>
                  <a:pt x="2666546" y="1803399"/>
                </a:lnTo>
                <a:lnTo>
                  <a:pt x="2618811" y="1790699"/>
                </a:lnTo>
                <a:lnTo>
                  <a:pt x="3099889" y="1790699"/>
                </a:lnTo>
                <a:lnTo>
                  <a:pt x="3052154" y="1803399"/>
                </a:lnTo>
                <a:close/>
              </a:path>
            </a:pathLst>
          </a:custGeom>
          <a:solidFill>
            <a:srgbClr val="00569D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54AC98-7C7B-3CF5-CE42-7A82CAD4E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7525"/>
            <a:ext cx="5715000" cy="9563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65BD8-F40C-EF8A-3968-A109728E5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385" y="519530"/>
            <a:ext cx="5372099" cy="9296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38AEAF-A954-5AAD-8134-10B5045A0270}"/>
              </a:ext>
            </a:extLst>
          </p:cNvPr>
          <p:cNvSpPr txBox="1"/>
          <p:nvPr/>
        </p:nvSpPr>
        <p:spPr>
          <a:xfrm>
            <a:off x="7086600" y="4000500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Registration and Login</a:t>
            </a:r>
            <a:endParaRPr lang="en-IN" sz="4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F4F79B-8592-0A47-4C54-995BA0599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23850"/>
            <a:ext cx="5934542" cy="963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1722A-F286-C4D8-BEBC-A8604DF7C410}"/>
              </a:ext>
            </a:extLst>
          </p:cNvPr>
          <p:cNvSpPr txBox="1"/>
          <p:nvPr/>
        </p:nvSpPr>
        <p:spPr>
          <a:xfrm>
            <a:off x="914400" y="4358670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Home Dashboard: It consists all the listings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5103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858</Words>
  <Application>Microsoft Office PowerPoint</Application>
  <PresentationFormat>Custom</PresentationFormat>
  <Paragraphs>75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Bookman Old Style</vt:lpstr>
      <vt:lpstr>Calibri</vt:lpstr>
      <vt:lpstr>Rockwell</vt:lpstr>
      <vt:lpstr>Tahoma</vt:lpstr>
      <vt:lpstr>Trebuchet MS</vt:lpstr>
      <vt:lpstr>Office Theme</vt:lpstr>
      <vt:lpstr>Damask</vt:lpstr>
      <vt:lpstr>PowerPoint Presentation</vt:lpstr>
      <vt:lpstr>INTRODUCTION</vt:lpstr>
      <vt:lpstr>OBJECTIVES:</vt:lpstr>
      <vt:lpstr>TECH STACK</vt:lpstr>
      <vt:lpstr>FEATURES:</vt:lpstr>
      <vt:lpstr>FEATURES:</vt:lpstr>
      <vt:lpstr>IMPLEMENTATION</vt:lpstr>
      <vt:lpstr>PowerPoint Presentation</vt:lpstr>
      <vt:lpstr>PowerPoint Presentation</vt:lpstr>
      <vt:lpstr>PowerPoint Presentation</vt:lpstr>
      <vt:lpstr>PowerPoint Presentation</vt:lpstr>
      <vt:lpstr>FUTURE SCOPE:</vt:lpstr>
      <vt:lpstr>CONCLUSION:</vt:lpstr>
      <vt:lpstr>PROGRESSIVE  WEB APP</vt:lpstr>
      <vt:lpstr>INTRODUCTION</vt:lpstr>
      <vt:lpstr>IMPLEMENTATION:</vt:lpstr>
      <vt:lpstr>IMPLEMENTATION:</vt:lpstr>
      <vt:lpstr>IMPLEMENTATION:</vt:lpstr>
      <vt:lpstr>KEY FEATURES:</vt:lpstr>
      <vt:lpstr>CONCLUSION: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Pink Gradient Modern Bold Mobile App Presentation</dc:title>
  <dc:creator>NILESH BALOTIYA</dc:creator>
  <cp:keywords>DAGBDbFGL40,BAFQhL1bf4M</cp:keywords>
  <cp:lastModifiedBy>Lavin Valechha</cp:lastModifiedBy>
  <cp:revision>2</cp:revision>
  <dcterms:created xsi:type="dcterms:W3CDTF">2024-04-04T21:49:34Z</dcterms:created>
  <dcterms:modified xsi:type="dcterms:W3CDTF">2024-04-05T06:52:11Z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2024-04-04T00:00:00Z</vt:filetime>
  </property>
</Properties>
</file>